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51"/>
  </p:notesMasterIdLst>
  <p:handoutMasterIdLst>
    <p:handoutMasterId r:id="rId52"/>
  </p:handoutMasterIdLst>
  <p:sldIdLst>
    <p:sldId id="256" r:id="rId5"/>
    <p:sldId id="257" r:id="rId6"/>
    <p:sldId id="259" r:id="rId7"/>
    <p:sldId id="260" r:id="rId8"/>
    <p:sldId id="261" r:id="rId9"/>
    <p:sldId id="282" r:id="rId10"/>
    <p:sldId id="265" r:id="rId11"/>
    <p:sldId id="266" r:id="rId12"/>
    <p:sldId id="267" r:id="rId13"/>
    <p:sldId id="268" r:id="rId14"/>
    <p:sldId id="269" r:id="rId15"/>
    <p:sldId id="270" r:id="rId16"/>
    <p:sldId id="281" r:id="rId17"/>
    <p:sldId id="283" r:id="rId18"/>
    <p:sldId id="263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319" r:id="rId39"/>
    <p:sldId id="329" r:id="rId40"/>
    <p:sldId id="330" r:id="rId41"/>
    <p:sldId id="331" r:id="rId42"/>
    <p:sldId id="332" r:id="rId43"/>
    <p:sldId id="333" r:id="rId44"/>
    <p:sldId id="359" r:id="rId45"/>
    <p:sldId id="334" r:id="rId46"/>
    <p:sldId id="321" r:id="rId47"/>
    <p:sldId id="360" r:id="rId48"/>
    <p:sldId id="361" r:id="rId49"/>
    <p:sldId id="258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B990130-5D8B-4D6A-BDAF-42BACE0D461F}">
          <p14:sldIdLst>
            <p14:sldId id="256"/>
            <p14:sldId id="257"/>
            <p14:sldId id="259"/>
            <p14:sldId id="260"/>
            <p14:sldId id="261"/>
            <p14:sldId id="282"/>
            <p14:sldId id="265"/>
            <p14:sldId id="266"/>
            <p14:sldId id="267"/>
            <p14:sldId id="268"/>
            <p14:sldId id="269"/>
            <p14:sldId id="270"/>
            <p14:sldId id="281"/>
            <p14:sldId id="283"/>
            <p14:sldId id="263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319"/>
            <p14:sldId id="329"/>
            <p14:sldId id="330"/>
            <p14:sldId id="331"/>
            <p14:sldId id="332"/>
            <p14:sldId id="333"/>
            <p14:sldId id="359"/>
            <p14:sldId id="334"/>
            <p14:sldId id="321"/>
            <p14:sldId id="360"/>
            <p14:sldId id="361"/>
            <p14:sldId id="2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3350"/>
    <a:srgbClr val="0C4360"/>
    <a:srgbClr val="1B6872"/>
    <a:srgbClr val="63B7C6"/>
    <a:srgbClr val="002136"/>
    <a:srgbClr val="0C75AC"/>
    <a:srgbClr val="0024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532" y="2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62FF6B6-4F8A-40F7-B5F4-FC3996824D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10A999-F365-48DF-976A-0517FE04544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A5457B-CDAE-4DEB-AEC8-C82DE2312E37}" type="datetimeFigureOut">
              <a:rPr lang="en-US" smtClean="0"/>
              <a:t>4/12/2026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735C90-ADBF-4B9E-BE88-E1C8F83EB4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506A01-6D0A-45EF-A584-05A3361D66F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31430A-4AA4-45C8-AC23-CD6B61C41A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9009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0B78EA-28CE-41D8-9043-90E391E5F567}" type="datetimeFigureOut">
              <a:rPr lang="en-US" noProof="0" smtClean="0"/>
              <a:t>4/12/2026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4D747-9380-41EE-9946-EC9EC0CA5D1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27727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CA15AFD-4983-47DD-9ED0-D3B27E5A096F}"/>
              </a:ext>
            </a:extLst>
          </p:cNvPr>
          <p:cNvGrpSpPr/>
          <p:nvPr userDrawn="1"/>
        </p:nvGrpSpPr>
        <p:grpSpPr>
          <a:xfrm>
            <a:off x="-1604709" y="-3756"/>
            <a:ext cx="13796710" cy="6861756"/>
            <a:chOff x="-1604709" y="-3756"/>
            <a:chExt cx="13796710" cy="686175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222D5E2-E9B4-4180-98B8-4E514C9ADB28}"/>
                </a:ext>
              </a:extLst>
            </p:cNvPr>
            <p:cNvGrpSpPr/>
            <p:nvPr/>
          </p:nvGrpSpPr>
          <p:grpSpPr>
            <a:xfrm>
              <a:off x="-16298" y="0"/>
              <a:ext cx="12208299" cy="6858000"/>
              <a:chOff x="-16298" y="0"/>
              <a:chExt cx="12208299" cy="6858000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41E10E1E-5268-4F03-BA64-07E19DE26739}"/>
                  </a:ext>
                </a:extLst>
              </p:cNvPr>
              <p:cNvSpPr/>
              <p:nvPr/>
            </p:nvSpPr>
            <p:spPr>
              <a:xfrm flipH="1">
                <a:off x="-16297" y="0"/>
                <a:ext cx="12208298" cy="6858000"/>
              </a:xfrm>
              <a:custGeom>
                <a:avLst/>
                <a:gdLst>
                  <a:gd name="connsiteX0" fmla="*/ 8574289 w 12208298"/>
                  <a:gd name="connsiteY0" fmla="*/ 0 h 6858000"/>
                  <a:gd name="connsiteX1" fmla="*/ 0 w 12208298"/>
                  <a:gd name="connsiteY1" fmla="*/ 0 h 6858000"/>
                  <a:gd name="connsiteX2" fmla="*/ 0 w 12208298"/>
                  <a:gd name="connsiteY2" fmla="*/ 6858000 h 6858000"/>
                  <a:gd name="connsiteX3" fmla="*/ 532109 w 12208298"/>
                  <a:gd name="connsiteY3" fmla="*/ 6858000 h 6858000"/>
                  <a:gd name="connsiteX4" fmla="*/ 11495317 w 12208298"/>
                  <a:gd name="connsiteY4" fmla="*/ 6858000 h 6858000"/>
                  <a:gd name="connsiteX5" fmla="*/ 12208298 w 12208298"/>
                  <a:gd name="connsiteY5" fmla="*/ 6858000 h 6858000"/>
                  <a:gd name="connsiteX6" fmla="*/ 12208298 w 12208298"/>
                  <a:gd name="connsiteY6" fmla="*/ 3146781 h 6858000"/>
                  <a:gd name="connsiteX7" fmla="*/ 10353284 w 12208298"/>
                  <a:gd name="connsiteY7" fmla="*/ 1291767 h 6858000"/>
                  <a:gd name="connsiteX8" fmla="*/ 9866056 w 12208298"/>
                  <a:gd name="connsiteY8" fmla="*/ 1291767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8298" h="6858000">
                    <a:moveTo>
                      <a:pt x="8574289" y="0"/>
                    </a:moveTo>
                    <a:lnTo>
                      <a:pt x="0" y="0"/>
                    </a:lnTo>
                    <a:lnTo>
                      <a:pt x="0" y="6858000"/>
                    </a:lnTo>
                    <a:lnTo>
                      <a:pt x="532109" y="6858000"/>
                    </a:lnTo>
                    <a:lnTo>
                      <a:pt x="11495317" y="6858000"/>
                    </a:lnTo>
                    <a:lnTo>
                      <a:pt x="12208298" y="6858000"/>
                    </a:lnTo>
                    <a:lnTo>
                      <a:pt x="12208298" y="3146781"/>
                    </a:lnTo>
                    <a:lnTo>
                      <a:pt x="10353284" y="1291767"/>
                    </a:lnTo>
                    <a:lnTo>
                      <a:pt x="9866056" y="1291767"/>
                    </a:lnTo>
                    <a:close/>
                  </a:path>
                </a:pathLst>
              </a:custGeom>
              <a:solidFill>
                <a:schemeClr val="accent2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989C45D-BDFF-418F-BE79-03FF70015770}"/>
                  </a:ext>
                </a:extLst>
              </p:cNvPr>
              <p:cNvSpPr/>
              <p:nvPr/>
            </p:nvSpPr>
            <p:spPr>
              <a:xfrm rot="5400000" flipH="1" flipV="1">
                <a:off x="2667000" y="-2667001"/>
                <a:ext cx="6858000" cy="12192002"/>
              </a:xfrm>
              <a:custGeom>
                <a:avLst/>
                <a:gdLst>
                  <a:gd name="connsiteX0" fmla="*/ 6858000 w 6858000"/>
                  <a:gd name="connsiteY0" fmla="*/ 3871658 h 12192002"/>
                  <a:gd name="connsiteX1" fmla="*/ 6858000 w 6858000"/>
                  <a:gd name="connsiteY1" fmla="*/ 12192002 h 12192002"/>
                  <a:gd name="connsiteX2" fmla="*/ 5363029 w 6858000"/>
                  <a:gd name="connsiteY2" fmla="*/ 12192002 h 12192002"/>
                  <a:gd name="connsiteX3" fmla="*/ 5363029 w 6858000"/>
                  <a:gd name="connsiteY3" fmla="*/ 12192000 h 12192002"/>
                  <a:gd name="connsiteX4" fmla="*/ 0 w 6858000"/>
                  <a:gd name="connsiteY4" fmla="*/ 12192000 h 12192002"/>
                  <a:gd name="connsiteX5" fmla="*/ 0 w 6858000"/>
                  <a:gd name="connsiteY5" fmla="*/ 0 h 12192002"/>
                  <a:gd name="connsiteX6" fmla="*/ 3539398 w 6858000"/>
                  <a:gd name="connsiteY6" fmla="*/ 0 h 12192002"/>
                  <a:gd name="connsiteX7" fmla="*/ 5566229 w 6858000"/>
                  <a:gd name="connsiteY7" fmla="*/ 2026831 h 12192002"/>
                  <a:gd name="connsiteX8" fmla="*/ 5566229 w 6858000"/>
                  <a:gd name="connsiteY8" fmla="*/ 2575538 h 12192002"/>
                  <a:gd name="connsiteX9" fmla="*/ 6858000 w 6858000"/>
                  <a:gd name="connsiteY9" fmla="*/ 3871657 h 12192002"/>
                  <a:gd name="connsiteX10" fmla="*/ 5566229 w 6858000"/>
                  <a:gd name="connsiteY10" fmla="*/ 3871657 h 12192002"/>
                  <a:gd name="connsiteX11" fmla="*/ 5566229 w 6858000"/>
                  <a:gd name="connsiteY11" fmla="*/ 3871658 h 1219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0" h="12192002">
                    <a:moveTo>
                      <a:pt x="6858000" y="3871658"/>
                    </a:moveTo>
                    <a:lnTo>
                      <a:pt x="6858000" y="12192002"/>
                    </a:lnTo>
                    <a:lnTo>
                      <a:pt x="5363029" y="12192002"/>
                    </a:lnTo>
                    <a:lnTo>
                      <a:pt x="5363029" y="12192000"/>
                    </a:lnTo>
                    <a:lnTo>
                      <a:pt x="0" y="12192000"/>
                    </a:lnTo>
                    <a:lnTo>
                      <a:pt x="0" y="0"/>
                    </a:lnTo>
                    <a:lnTo>
                      <a:pt x="3539398" y="0"/>
                    </a:lnTo>
                    <a:lnTo>
                      <a:pt x="5566229" y="2026831"/>
                    </a:lnTo>
                    <a:lnTo>
                      <a:pt x="5566229" y="2575538"/>
                    </a:lnTo>
                    <a:lnTo>
                      <a:pt x="6858000" y="3871657"/>
                    </a:lnTo>
                    <a:lnTo>
                      <a:pt x="5566229" y="3871657"/>
                    </a:lnTo>
                    <a:lnTo>
                      <a:pt x="5566229" y="3871658"/>
                    </a:lnTo>
                    <a:close/>
                  </a:path>
                </a:pathLst>
              </a:custGeom>
              <a:pattFill prst="wdDnDiag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7" name="Right Triangle 16">
                <a:extLst>
                  <a:ext uri="{FF2B5EF4-FFF2-40B4-BE49-F238E27FC236}">
                    <a16:creationId xmlns:a16="http://schemas.microsoft.com/office/drawing/2014/main" id="{8DCD5806-2A2F-4ABF-8057-245681C498E6}"/>
                  </a:ext>
                </a:extLst>
              </p:cNvPr>
              <p:cNvSpPr/>
              <p:nvPr/>
            </p:nvSpPr>
            <p:spPr>
              <a:xfrm rot="16200000" flipH="1" flipV="1">
                <a:off x="24625" y="-4746"/>
                <a:ext cx="2819399" cy="2828891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8" name="Right Triangle 17">
                <a:extLst>
                  <a:ext uri="{FF2B5EF4-FFF2-40B4-BE49-F238E27FC236}">
                    <a16:creationId xmlns:a16="http://schemas.microsoft.com/office/drawing/2014/main" id="{3A93038F-E9E4-4FFD-B3DF-28DB7C2C1490}"/>
                  </a:ext>
                </a:extLst>
              </p:cNvPr>
              <p:cNvSpPr/>
              <p:nvPr/>
            </p:nvSpPr>
            <p:spPr>
              <a:xfrm rot="16200000" flipH="1" flipV="1">
                <a:off x="4418" y="-4422"/>
                <a:ext cx="2627088" cy="2635933"/>
              </a:xfrm>
              <a:prstGeom prst="rtTriangle">
                <a:avLst/>
              </a:prstGeom>
              <a:pattFill prst="dkHorz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9" name="Right Triangle 18">
                <a:extLst>
                  <a:ext uri="{FF2B5EF4-FFF2-40B4-BE49-F238E27FC236}">
                    <a16:creationId xmlns:a16="http://schemas.microsoft.com/office/drawing/2014/main" id="{5DEA1E02-BBD0-4AE3-AF22-433B90272178}"/>
                  </a:ext>
                </a:extLst>
              </p:cNvPr>
              <p:cNvSpPr/>
              <p:nvPr/>
            </p:nvSpPr>
            <p:spPr>
              <a:xfrm rot="16200000" flipH="1" flipV="1">
                <a:off x="-12263" y="-4034"/>
                <a:ext cx="2397087" cy="2405158"/>
              </a:xfrm>
              <a:prstGeom prst="rtTriangle">
                <a:avLst/>
              </a:prstGeom>
              <a:solidFill>
                <a:schemeClr val="accent2">
                  <a:alpha val="4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0027A677-9ACB-4264-B148-4806678FB83F}"/>
                  </a:ext>
                </a:extLst>
              </p:cNvPr>
              <p:cNvSpPr/>
              <p:nvPr/>
            </p:nvSpPr>
            <p:spPr>
              <a:xfrm rot="5400000" flipH="1" flipV="1">
                <a:off x="2667000" y="-2667001"/>
                <a:ext cx="6858000" cy="12192002"/>
              </a:xfrm>
              <a:custGeom>
                <a:avLst/>
                <a:gdLst>
                  <a:gd name="connsiteX0" fmla="*/ 6858000 w 6858000"/>
                  <a:gd name="connsiteY0" fmla="*/ 3871658 h 12192002"/>
                  <a:gd name="connsiteX1" fmla="*/ 6858000 w 6858000"/>
                  <a:gd name="connsiteY1" fmla="*/ 12192002 h 12192002"/>
                  <a:gd name="connsiteX2" fmla="*/ 5363029 w 6858000"/>
                  <a:gd name="connsiteY2" fmla="*/ 12192002 h 12192002"/>
                  <a:gd name="connsiteX3" fmla="*/ 5363029 w 6858000"/>
                  <a:gd name="connsiteY3" fmla="*/ 12192000 h 12192002"/>
                  <a:gd name="connsiteX4" fmla="*/ 0 w 6858000"/>
                  <a:gd name="connsiteY4" fmla="*/ 12192000 h 12192002"/>
                  <a:gd name="connsiteX5" fmla="*/ 0 w 6858000"/>
                  <a:gd name="connsiteY5" fmla="*/ 0 h 12192002"/>
                  <a:gd name="connsiteX6" fmla="*/ 3539398 w 6858000"/>
                  <a:gd name="connsiteY6" fmla="*/ 0 h 12192002"/>
                  <a:gd name="connsiteX7" fmla="*/ 5566229 w 6858000"/>
                  <a:gd name="connsiteY7" fmla="*/ 2026831 h 12192002"/>
                  <a:gd name="connsiteX8" fmla="*/ 5566229 w 6858000"/>
                  <a:gd name="connsiteY8" fmla="*/ 2575538 h 12192002"/>
                  <a:gd name="connsiteX9" fmla="*/ 6858000 w 6858000"/>
                  <a:gd name="connsiteY9" fmla="*/ 3871657 h 12192002"/>
                  <a:gd name="connsiteX10" fmla="*/ 5566229 w 6858000"/>
                  <a:gd name="connsiteY10" fmla="*/ 3871657 h 12192002"/>
                  <a:gd name="connsiteX11" fmla="*/ 5566229 w 6858000"/>
                  <a:gd name="connsiteY11" fmla="*/ 3871658 h 1219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0" h="12192002">
                    <a:moveTo>
                      <a:pt x="6858000" y="3871658"/>
                    </a:moveTo>
                    <a:lnTo>
                      <a:pt x="6858000" y="12192002"/>
                    </a:lnTo>
                    <a:lnTo>
                      <a:pt x="5363029" y="12192002"/>
                    </a:lnTo>
                    <a:lnTo>
                      <a:pt x="5363029" y="12192000"/>
                    </a:lnTo>
                    <a:lnTo>
                      <a:pt x="0" y="12192000"/>
                    </a:lnTo>
                    <a:lnTo>
                      <a:pt x="0" y="0"/>
                    </a:lnTo>
                    <a:lnTo>
                      <a:pt x="3539398" y="0"/>
                    </a:lnTo>
                    <a:lnTo>
                      <a:pt x="5566229" y="2026831"/>
                    </a:lnTo>
                    <a:lnTo>
                      <a:pt x="5566229" y="2575538"/>
                    </a:lnTo>
                    <a:lnTo>
                      <a:pt x="6858000" y="3871657"/>
                    </a:lnTo>
                    <a:lnTo>
                      <a:pt x="5566229" y="3871657"/>
                    </a:lnTo>
                    <a:lnTo>
                      <a:pt x="5566229" y="387165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E3AAB79D-382D-4A95-965E-526B6A681DA7}"/>
                </a:ext>
              </a:extLst>
            </p:cNvPr>
            <p:cNvSpPr/>
            <p:nvPr/>
          </p:nvSpPr>
          <p:spPr>
            <a:xfrm rot="18900000" flipH="1">
              <a:off x="-1604709" y="1397837"/>
              <a:ext cx="3211378" cy="3211378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0A22127-2B4A-4B15-B0A9-F019A30347A1}"/>
                </a:ext>
              </a:extLst>
            </p:cNvPr>
            <p:cNvSpPr/>
            <p:nvPr/>
          </p:nvSpPr>
          <p:spPr>
            <a:xfrm rot="18900000">
              <a:off x="-861777" y="-3756"/>
              <a:ext cx="2676646" cy="1356876"/>
            </a:xfrm>
            <a:custGeom>
              <a:avLst/>
              <a:gdLst>
                <a:gd name="connsiteX0" fmla="*/ 1319770 w 2676646"/>
                <a:gd name="connsiteY0" fmla="*/ 0 h 1356876"/>
                <a:gd name="connsiteX1" fmla="*/ 2676646 w 2676646"/>
                <a:gd name="connsiteY1" fmla="*/ 1356876 h 1356876"/>
                <a:gd name="connsiteX2" fmla="*/ 0 w 2676646"/>
                <a:gd name="connsiteY2" fmla="*/ 1356876 h 1356876"/>
                <a:gd name="connsiteX3" fmla="*/ 0 w 2676646"/>
                <a:gd name="connsiteY3" fmla="*/ 1319770 h 135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6646" h="1356876">
                  <a:moveTo>
                    <a:pt x="1319770" y="0"/>
                  </a:moveTo>
                  <a:lnTo>
                    <a:pt x="2676646" y="1356876"/>
                  </a:lnTo>
                  <a:lnTo>
                    <a:pt x="0" y="1356876"/>
                  </a:lnTo>
                  <a:lnTo>
                    <a:pt x="0" y="1319770"/>
                  </a:lnTo>
                  <a:close/>
                </a:path>
              </a:pathLst>
            </a:custGeom>
            <a:pattFill prst="wdUpDiag">
              <a:fgClr>
                <a:schemeClr val="accent2"/>
              </a:fgClr>
              <a:bgClr>
                <a:schemeClr val="accent1"/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  <p:sp>
          <p:nvSpPr>
            <p:cNvPr id="11" name="Freeform: Shape 12">
              <a:extLst>
                <a:ext uri="{FF2B5EF4-FFF2-40B4-BE49-F238E27FC236}">
                  <a16:creationId xmlns:a16="http://schemas.microsoft.com/office/drawing/2014/main" id="{F04D9FDC-1B67-4254-9535-CD32E81F0C3E}"/>
                </a:ext>
              </a:extLst>
            </p:cNvPr>
            <p:cNvSpPr/>
            <p:nvPr/>
          </p:nvSpPr>
          <p:spPr>
            <a:xfrm rot="13500000">
              <a:off x="-1226102" y="1737462"/>
              <a:ext cx="2416016" cy="2416016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A86C4EA-4CF8-4531-845D-4FCB1E2F7422}"/>
                </a:ext>
              </a:extLst>
            </p:cNvPr>
            <p:cNvGrpSpPr/>
            <p:nvPr/>
          </p:nvGrpSpPr>
          <p:grpSpPr>
            <a:xfrm>
              <a:off x="-760406" y="4672937"/>
              <a:ext cx="1520812" cy="1520812"/>
              <a:chOff x="-1604709" y="3012880"/>
              <a:chExt cx="3211378" cy="3211378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101B195-C112-4D20-8D19-4D22479B150D}"/>
                  </a:ext>
                </a:extLst>
              </p:cNvPr>
              <p:cNvSpPr/>
              <p:nvPr/>
            </p:nvSpPr>
            <p:spPr>
              <a:xfrm rot="18900000" flipH="1">
                <a:off x="-1604709" y="3012880"/>
                <a:ext cx="3211378" cy="3211378"/>
              </a:xfrm>
              <a:custGeom>
                <a:avLst/>
                <a:gdLst>
                  <a:gd name="connsiteX0" fmla="*/ 754341 w 754341"/>
                  <a:gd name="connsiteY0" fmla="*/ 754341 h 754341"/>
                  <a:gd name="connsiteX1" fmla="*/ 0 w 754341"/>
                  <a:gd name="connsiteY1" fmla="*/ 754341 h 754341"/>
                  <a:gd name="connsiteX2" fmla="*/ 0 w 754341"/>
                  <a:gd name="connsiteY2" fmla="*/ 0 h 754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341" h="754341">
                    <a:moveTo>
                      <a:pt x="754341" y="754341"/>
                    </a:moveTo>
                    <a:lnTo>
                      <a:pt x="0" y="7543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4" name="Freeform: Shape 12">
                <a:extLst>
                  <a:ext uri="{FF2B5EF4-FFF2-40B4-BE49-F238E27FC236}">
                    <a16:creationId xmlns:a16="http://schemas.microsoft.com/office/drawing/2014/main" id="{CA755F1F-9955-4CBB-8F34-F7801CA44CE7}"/>
                  </a:ext>
                </a:extLst>
              </p:cNvPr>
              <p:cNvSpPr/>
              <p:nvPr/>
            </p:nvSpPr>
            <p:spPr>
              <a:xfrm rot="13500000">
                <a:off x="-1226102" y="3352505"/>
                <a:ext cx="2416016" cy="2416016"/>
              </a:xfrm>
              <a:custGeom>
                <a:avLst/>
                <a:gdLst>
                  <a:gd name="connsiteX0" fmla="*/ 754341 w 754341"/>
                  <a:gd name="connsiteY0" fmla="*/ 754341 h 754341"/>
                  <a:gd name="connsiteX1" fmla="*/ 0 w 754341"/>
                  <a:gd name="connsiteY1" fmla="*/ 754341 h 754341"/>
                  <a:gd name="connsiteX2" fmla="*/ 0 w 754341"/>
                  <a:gd name="connsiteY2" fmla="*/ 0 h 754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341" h="754341">
                    <a:moveTo>
                      <a:pt x="754341" y="754341"/>
                    </a:moveTo>
                    <a:lnTo>
                      <a:pt x="0" y="754341"/>
                    </a:lnTo>
                    <a:lnTo>
                      <a:pt x="0" y="0"/>
                    </a:lnTo>
                    <a:close/>
                  </a:path>
                </a:pathLst>
              </a:custGeom>
              <a:pattFill prst="wdDnDiag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accent2">
                    <a:lumMod val="50000"/>
                  </a:schemeClr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61488" y="2395728"/>
            <a:ext cx="7077456" cy="1243584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6600" b="1" dirty="0">
                <a:solidFill>
                  <a:schemeClr val="accent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D2DEF0-A0B0-4CFE-B67D-A9D75E2368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61488" y="3721608"/>
            <a:ext cx="7077456" cy="86868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GB" sz="1800" spc="3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/>
              <a:t>Click to edit Master subtitle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075A39-7776-0199-4D7B-9BDB02F8271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EPICS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User</a:t>
            </a:r>
            <a:r>
              <a:rPr lang="en-US" dirty="0"/>
              <a:t>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2738C9-84BA-BB63-2D3B-7F7D128DAD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36959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E796BFF-6E5F-4DE7-B193-F501FC094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3365" y="1517715"/>
            <a:ext cx="5184437" cy="4659248"/>
          </a:xfrm>
        </p:spPr>
        <p:txBody>
          <a:bodyPr>
            <a:normAutofit/>
          </a:bodyPr>
          <a:lstStyle>
            <a:lvl1pPr marL="457200" indent="-457200"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</a:defRPr>
            </a:lvl1pPr>
            <a:lvl2pPr marL="800100" indent="-342900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3pPr>
            <a:lvl4pPr marL="16573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4pPr>
            <a:lvl5pPr marL="21145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78622754-CA4D-4C27-A37F-B26E7B4C9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74163" y="1517715"/>
            <a:ext cx="5184437" cy="465924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46586F-4761-B39A-D0CB-354AD434149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99959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ategor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6D00E6B4-1CBE-404E-B943-5F1832320C1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78212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1" name="Picture Placeholder 8">
            <a:extLst>
              <a:ext uri="{FF2B5EF4-FFF2-40B4-BE49-F238E27FC236}">
                <a16:creationId xmlns:a16="http://schemas.microsoft.com/office/drawing/2014/main" id="{7CD59BFD-62BE-4E33-92A5-B84A2A9A8D3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22230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2" name="Picture Placeholder 8">
            <a:extLst>
              <a:ext uri="{FF2B5EF4-FFF2-40B4-BE49-F238E27FC236}">
                <a16:creationId xmlns:a16="http://schemas.microsoft.com/office/drawing/2014/main" id="{60DC5978-55B8-421D-91B4-29F8210A7B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66248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3" name="Picture Placeholder 8">
            <a:extLst>
              <a:ext uri="{FF2B5EF4-FFF2-40B4-BE49-F238E27FC236}">
                <a16:creationId xmlns:a16="http://schemas.microsoft.com/office/drawing/2014/main" id="{BE3FB8C3-2C7E-4C59-8BD5-53FA2772DB5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10266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FD8FA9DA-C36B-4889-B88F-28B5829E53E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954283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19894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7" name="Text Placeholder 22">
            <a:extLst>
              <a:ext uri="{FF2B5EF4-FFF2-40B4-BE49-F238E27FC236}">
                <a16:creationId xmlns:a16="http://schemas.microsoft.com/office/drawing/2014/main" id="{05F72315-51A9-431C-B80A-45E4FB1D6BD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963912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8" name="Text Placeholder 22">
            <a:extLst>
              <a:ext uri="{FF2B5EF4-FFF2-40B4-BE49-F238E27FC236}">
                <a16:creationId xmlns:a16="http://schemas.microsoft.com/office/drawing/2014/main" id="{883D1F0C-34F1-46E1-B178-E4AB82B1463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207930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9" name="Text Placeholder 22">
            <a:extLst>
              <a:ext uri="{FF2B5EF4-FFF2-40B4-BE49-F238E27FC236}">
                <a16:creationId xmlns:a16="http://schemas.microsoft.com/office/drawing/2014/main" id="{7202A849-DF14-40E7-B38D-1185F72603E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451948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0" name="Text Placeholder 22">
            <a:extLst>
              <a:ext uri="{FF2B5EF4-FFF2-40B4-BE49-F238E27FC236}">
                <a16:creationId xmlns:a16="http://schemas.microsoft.com/office/drawing/2014/main" id="{CCFC1ADF-AC11-4CCD-AC2D-478B6FFEA5E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695965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B4CB326-DA0E-488E-B236-7017E8438FBB}"/>
              </a:ext>
            </a:extLst>
          </p:cNvPr>
          <p:cNvCxnSpPr/>
          <p:nvPr userDrawn="1"/>
        </p:nvCxnSpPr>
        <p:spPr>
          <a:xfrm>
            <a:off x="1242354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366B533-7212-4A36-9CE2-D6302E721F8F}"/>
              </a:ext>
            </a:extLst>
          </p:cNvPr>
          <p:cNvCxnSpPr/>
          <p:nvPr userDrawn="1"/>
        </p:nvCxnSpPr>
        <p:spPr>
          <a:xfrm>
            <a:off x="3486372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D7474CD-E230-4E14-8274-5E20F673F401}"/>
              </a:ext>
            </a:extLst>
          </p:cNvPr>
          <p:cNvCxnSpPr/>
          <p:nvPr userDrawn="1"/>
        </p:nvCxnSpPr>
        <p:spPr>
          <a:xfrm>
            <a:off x="5730390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BF71FCE-6F39-4D2F-82BE-7D9F1D2ED59F}"/>
              </a:ext>
            </a:extLst>
          </p:cNvPr>
          <p:cNvCxnSpPr/>
          <p:nvPr userDrawn="1"/>
        </p:nvCxnSpPr>
        <p:spPr>
          <a:xfrm>
            <a:off x="7974408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E97AC7A-17D9-4F42-9DD0-94FE4FC6BF19}"/>
              </a:ext>
            </a:extLst>
          </p:cNvPr>
          <p:cNvCxnSpPr/>
          <p:nvPr userDrawn="1"/>
        </p:nvCxnSpPr>
        <p:spPr>
          <a:xfrm>
            <a:off x="10218425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EA76AD-E4CB-9A95-1684-9770F74C5723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4762663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3 Sec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noProof="0" dirty="0"/>
            </a:p>
          </p:txBody>
        </p:sp>
      </p:grp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42094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31B97CF-FD24-4932-8459-893B1AC73D3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" y="1352575"/>
            <a:ext cx="12192002" cy="228989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  <a:latin typeface="Trade Gothic LT Pro" panose="020B0503040303020004" pitchFamily="34" charset="0"/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36" name="Text Placeholder 22">
            <a:extLst>
              <a:ext uri="{FF2B5EF4-FFF2-40B4-BE49-F238E27FC236}">
                <a16:creationId xmlns:a16="http://schemas.microsoft.com/office/drawing/2014/main" id="{642D3CE0-C3B4-4F3F-A650-AB452B3AD4B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444169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7" name="Text Placeholder 22">
            <a:extLst>
              <a:ext uri="{FF2B5EF4-FFF2-40B4-BE49-F238E27FC236}">
                <a16:creationId xmlns:a16="http://schemas.microsoft.com/office/drawing/2014/main" id="{DBED2BB0-CDAD-40EE-8B35-C66DF45EE2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46244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491ECE-A94E-73A4-C347-467972775D2F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5447457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Tex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42094" y="4240093"/>
            <a:ext cx="94020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 sz="2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31B97CF-FD24-4932-8459-893B1AC73D3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" y="1352575"/>
            <a:ext cx="12192002" cy="228989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  <a:latin typeface="Trade Gothic LT Pro" panose="020B0503040303020004" pitchFamily="34" charset="0"/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FBEDA5-9F30-E8CD-2735-AC50CB98CECB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4868267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30B3A574-7940-4E35-857E-5CA35A5910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110087" y="1444649"/>
            <a:ext cx="7548513" cy="457907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912B51EA-3E6F-4BF6-BE48-62128AF32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365063" cy="4579079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6958DF-4873-F9C5-253D-8D1FE94E1B2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5406501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912B51EA-3E6F-4BF6-BE48-62128AF32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365063" cy="4579079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A015C605-1D30-48BC-A0D6-3B11AF56CC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4290" y="1444649"/>
            <a:ext cx="7694310" cy="4579079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1D70AF-94F1-F13B-5CE2-7D688BED82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9895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4494CD2-CCDD-0248-96F8-741002C44255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9">
            <a:extLst>
              <a:ext uri="{FF2B5EF4-FFF2-40B4-BE49-F238E27FC236}">
                <a16:creationId xmlns:a16="http://schemas.microsoft.com/office/drawing/2014/main" id="{07077B00-C1EE-7241-B441-7814F92A7EDF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0" name="Freeform: Shape 17">
            <a:extLst>
              <a:ext uri="{FF2B5EF4-FFF2-40B4-BE49-F238E27FC236}">
                <a16:creationId xmlns:a16="http://schemas.microsoft.com/office/drawing/2014/main" id="{3A1AEBC4-637E-F64C-9192-69AC4BB26D0C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1" name="Freeform: Shape 11">
            <a:extLst>
              <a:ext uri="{FF2B5EF4-FFF2-40B4-BE49-F238E27FC236}">
                <a16:creationId xmlns:a16="http://schemas.microsoft.com/office/drawing/2014/main" id="{669A7039-C54C-8E46-9A8B-DDB2547D989C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7">
            <a:extLst>
              <a:ext uri="{FF2B5EF4-FFF2-40B4-BE49-F238E27FC236}">
                <a16:creationId xmlns:a16="http://schemas.microsoft.com/office/drawing/2014/main" id="{4F173B32-87BB-9A40-8C91-4C1EED2B7ABF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AC87F4E-12B5-1B42-AFD2-4DB39B7645C9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25" name="Freeform: Shape 15">
              <a:extLst>
                <a:ext uri="{FF2B5EF4-FFF2-40B4-BE49-F238E27FC236}">
                  <a16:creationId xmlns:a16="http://schemas.microsoft.com/office/drawing/2014/main" id="{03DD8765-59DF-A045-ADB5-E39FAEE153A0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6" name="Freeform: Shape 16">
              <a:extLst>
                <a:ext uri="{FF2B5EF4-FFF2-40B4-BE49-F238E27FC236}">
                  <a16:creationId xmlns:a16="http://schemas.microsoft.com/office/drawing/2014/main" id="{B34B796C-A407-7B4D-B4F0-E58A44FE8DB4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0" name="Freeform: Shape 23">
            <a:extLst>
              <a:ext uri="{FF2B5EF4-FFF2-40B4-BE49-F238E27FC236}">
                <a16:creationId xmlns:a16="http://schemas.microsoft.com/office/drawing/2014/main" id="{CBE3FDC9-67CB-FA42-B127-A36BFF4678BB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1" name="Slide Number Placeholder 4">
            <a:extLst>
              <a:ext uri="{FF2B5EF4-FFF2-40B4-BE49-F238E27FC236}">
                <a16:creationId xmlns:a16="http://schemas.microsoft.com/office/drawing/2014/main" id="{1E902BFF-CA8F-D745-A819-A7BB38B30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72F9A1-0BFB-7CCE-8B2D-5725FC7F1C5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6723047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1E10E1E-5268-4F03-BA64-07E19DE26739}"/>
              </a:ext>
            </a:extLst>
          </p:cNvPr>
          <p:cNvSpPr/>
          <p:nvPr/>
        </p:nvSpPr>
        <p:spPr>
          <a:xfrm flipH="1">
            <a:off x="-16297" y="0"/>
            <a:ext cx="12208298" cy="6858000"/>
          </a:xfrm>
          <a:custGeom>
            <a:avLst/>
            <a:gdLst>
              <a:gd name="connsiteX0" fmla="*/ 8574289 w 12208298"/>
              <a:gd name="connsiteY0" fmla="*/ 0 h 6858000"/>
              <a:gd name="connsiteX1" fmla="*/ 0 w 12208298"/>
              <a:gd name="connsiteY1" fmla="*/ 0 h 6858000"/>
              <a:gd name="connsiteX2" fmla="*/ 0 w 12208298"/>
              <a:gd name="connsiteY2" fmla="*/ 6858000 h 6858000"/>
              <a:gd name="connsiteX3" fmla="*/ 532109 w 12208298"/>
              <a:gd name="connsiteY3" fmla="*/ 6858000 h 6858000"/>
              <a:gd name="connsiteX4" fmla="*/ 11495317 w 12208298"/>
              <a:gd name="connsiteY4" fmla="*/ 6858000 h 6858000"/>
              <a:gd name="connsiteX5" fmla="*/ 12208298 w 12208298"/>
              <a:gd name="connsiteY5" fmla="*/ 6858000 h 6858000"/>
              <a:gd name="connsiteX6" fmla="*/ 12208298 w 12208298"/>
              <a:gd name="connsiteY6" fmla="*/ 3146781 h 6858000"/>
              <a:gd name="connsiteX7" fmla="*/ 10353284 w 12208298"/>
              <a:gd name="connsiteY7" fmla="*/ 1291767 h 6858000"/>
              <a:gd name="connsiteX8" fmla="*/ 9866056 w 12208298"/>
              <a:gd name="connsiteY8" fmla="*/ 129176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8298" h="6858000">
                <a:moveTo>
                  <a:pt x="8574289" y="0"/>
                </a:moveTo>
                <a:lnTo>
                  <a:pt x="0" y="0"/>
                </a:lnTo>
                <a:lnTo>
                  <a:pt x="0" y="6858000"/>
                </a:lnTo>
                <a:lnTo>
                  <a:pt x="532109" y="6858000"/>
                </a:lnTo>
                <a:lnTo>
                  <a:pt x="11495317" y="6858000"/>
                </a:lnTo>
                <a:lnTo>
                  <a:pt x="12208298" y="6858000"/>
                </a:lnTo>
                <a:lnTo>
                  <a:pt x="12208298" y="3146781"/>
                </a:lnTo>
                <a:lnTo>
                  <a:pt x="10353284" y="1291767"/>
                </a:lnTo>
                <a:lnTo>
                  <a:pt x="9866056" y="1291767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89C45D-BDFF-418F-BE79-03FF70015770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027A677-9ACB-4264-B148-4806678FB83F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A7FF9D7-8545-4547-AC77-A0421EEB9B99}"/>
              </a:ext>
            </a:extLst>
          </p:cNvPr>
          <p:cNvGrpSpPr/>
          <p:nvPr userDrawn="1"/>
        </p:nvGrpSpPr>
        <p:grpSpPr>
          <a:xfrm>
            <a:off x="0" y="0"/>
            <a:ext cx="6881966" cy="6858876"/>
            <a:chOff x="-5321" y="1096"/>
            <a:chExt cx="5924073" cy="5904197"/>
          </a:xfrm>
        </p:grpSpPr>
        <p:sp>
          <p:nvSpPr>
            <p:cNvPr id="17" name="Right Triangle 16">
              <a:extLst>
                <a:ext uri="{FF2B5EF4-FFF2-40B4-BE49-F238E27FC236}">
                  <a16:creationId xmlns:a16="http://schemas.microsoft.com/office/drawing/2014/main" id="{8DCD5806-2A2F-4ABF-8057-245681C498E6}"/>
                </a:ext>
              </a:extLst>
            </p:cNvPr>
            <p:cNvSpPr/>
            <p:nvPr userDrawn="1"/>
          </p:nvSpPr>
          <p:spPr>
            <a:xfrm rot="16200000" flipH="1" flipV="1">
              <a:off x="4618" y="-8842"/>
              <a:ext cx="5904196" cy="5924073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8" name="Right Triangle 17">
              <a:extLst>
                <a:ext uri="{FF2B5EF4-FFF2-40B4-BE49-F238E27FC236}">
                  <a16:creationId xmlns:a16="http://schemas.microsoft.com/office/drawing/2014/main" id="{3A93038F-E9E4-4FFD-B3DF-28DB7C2C1490}"/>
                </a:ext>
              </a:extLst>
            </p:cNvPr>
            <p:cNvSpPr/>
            <p:nvPr userDrawn="1"/>
          </p:nvSpPr>
          <p:spPr>
            <a:xfrm rot="16200000" flipH="1" flipV="1">
              <a:off x="3941" y="-8164"/>
              <a:ext cx="5501471" cy="5519993"/>
            </a:xfrm>
            <a:prstGeom prst="rtTriangle">
              <a:avLst/>
            </a:prstGeom>
            <a:pattFill prst="dkHorz">
              <a:fgClr>
                <a:schemeClr val="accent1"/>
              </a:fgClr>
              <a:bgClr>
                <a:schemeClr val="accen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9" name="Right Triangle 18">
              <a:extLst>
                <a:ext uri="{FF2B5EF4-FFF2-40B4-BE49-F238E27FC236}">
                  <a16:creationId xmlns:a16="http://schemas.microsoft.com/office/drawing/2014/main" id="{5DEA1E02-BBD0-4AE3-AF22-433B90272178}"/>
                </a:ext>
              </a:extLst>
            </p:cNvPr>
            <p:cNvSpPr/>
            <p:nvPr userDrawn="1"/>
          </p:nvSpPr>
          <p:spPr>
            <a:xfrm rot="16200000" flipH="1" flipV="1">
              <a:off x="3131" y="-7355"/>
              <a:ext cx="5019818" cy="5036720"/>
            </a:xfrm>
            <a:prstGeom prst="rtTriangl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5217242" y="2807208"/>
            <a:ext cx="4945598" cy="124358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Thank You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22907B-D369-5012-5527-668A1AFE7B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6E839B-9FE9-7CA4-6799-DC131E05E1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36386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1E10E1E-5268-4F03-BA64-07E19DE26739}"/>
              </a:ext>
            </a:extLst>
          </p:cNvPr>
          <p:cNvSpPr/>
          <p:nvPr/>
        </p:nvSpPr>
        <p:spPr>
          <a:xfrm flipH="1">
            <a:off x="-16297" y="0"/>
            <a:ext cx="12208298" cy="6858000"/>
          </a:xfrm>
          <a:custGeom>
            <a:avLst/>
            <a:gdLst>
              <a:gd name="connsiteX0" fmla="*/ 8574289 w 12208298"/>
              <a:gd name="connsiteY0" fmla="*/ 0 h 6858000"/>
              <a:gd name="connsiteX1" fmla="*/ 0 w 12208298"/>
              <a:gd name="connsiteY1" fmla="*/ 0 h 6858000"/>
              <a:gd name="connsiteX2" fmla="*/ 0 w 12208298"/>
              <a:gd name="connsiteY2" fmla="*/ 6858000 h 6858000"/>
              <a:gd name="connsiteX3" fmla="*/ 532109 w 12208298"/>
              <a:gd name="connsiteY3" fmla="*/ 6858000 h 6858000"/>
              <a:gd name="connsiteX4" fmla="*/ 11495317 w 12208298"/>
              <a:gd name="connsiteY4" fmla="*/ 6858000 h 6858000"/>
              <a:gd name="connsiteX5" fmla="*/ 12208298 w 12208298"/>
              <a:gd name="connsiteY5" fmla="*/ 6858000 h 6858000"/>
              <a:gd name="connsiteX6" fmla="*/ 12208298 w 12208298"/>
              <a:gd name="connsiteY6" fmla="*/ 3146781 h 6858000"/>
              <a:gd name="connsiteX7" fmla="*/ 10353284 w 12208298"/>
              <a:gd name="connsiteY7" fmla="*/ 1291767 h 6858000"/>
              <a:gd name="connsiteX8" fmla="*/ 9866056 w 12208298"/>
              <a:gd name="connsiteY8" fmla="*/ 129176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8298" h="6858000">
                <a:moveTo>
                  <a:pt x="8574289" y="0"/>
                </a:moveTo>
                <a:lnTo>
                  <a:pt x="0" y="0"/>
                </a:lnTo>
                <a:lnTo>
                  <a:pt x="0" y="6858000"/>
                </a:lnTo>
                <a:lnTo>
                  <a:pt x="532109" y="6858000"/>
                </a:lnTo>
                <a:lnTo>
                  <a:pt x="11495317" y="6858000"/>
                </a:lnTo>
                <a:lnTo>
                  <a:pt x="12208298" y="6858000"/>
                </a:lnTo>
                <a:lnTo>
                  <a:pt x="12208298" y="3146781"/>
                </a:lnTo>
                <a:lnTo>
                  <a:pt x="10353284" y="1291767"/>
                </a:lnTo>
                <a:lnTo>
                  <a:pt x="9866056" y="1291767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89C45D-BDFF-418F-BE79-03FF70015770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027A677-9ACB-4264-B148-4806678FB83F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360242" y="3429000"/>
            <a:ext cx="4945598" cy="124358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Thank You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C024DCDB-C6BF-455E-AAB8-EAF9DAB302A1}"/>
              </a:ext>
            </a:extLst>
          </p:cNvPr>
          <p:cNvSpPr/>
          <p:nvPr userDrawn="1"/>
        </p:nvSpPr>
        <p:spPr>
          <a:xfrm rot="13500000">
            <a:off x="-729899" y="-1215856"/>
            <a:ext cx="6043521" cy="8427077"/>
          </a:xfrm>
          <a:custGeom>
            <a:avLst/>
            <a:gdLst>
              <a:gd name="connsiteX0" fmla="*/ 6043521 w 6043521"/>
              <a:gd name="connsiteY0" fmla="*/ 4267535 h 8427077"/>
              <a:gd name="connsiteX1" fmla="*/ 1883979 w 6043521"/>
              <a:gd name="connsiteY1" fmla="*/ 8427077 h 8427077"/>
              <a:gd name="connsiteX2" fmla="*/ 0 w 6043521"/>
              <a:gd name="connsiteY2" fmla="*/ 8427077 h 8427077"/>
              <a:gd name="connsiteX3" fmla="*/ 0 w 6043521"/>
              <a:gd name="connsiteY3" fmla="*/ 1775986 h 8427077"/>
              <a:gd name="connsiteX4" fmla="*/ 1775985 w 6043521"/>
              <a:gd name="connsiteY4" fmla="*/ 0 h 842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3521" h="8427077">
                <a:moveTo>
                  <a:pt x="6043521" y="4267535"/>
                </a:moveTo>
                <a:lnTo>
                  <a:pt x="1883979" y="8427077"/>
                </a:lnTo>
                <a:lnTo>
                  <a:pt x="0" y="8427077"/>
                </a:lnTo>
                <a:lnTo>
                  <a:pt x="0" y="1775986"/>
                </a:lnTo>
                <a:lnTo>
                  <a:pt x="1775985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6AFB47A-5D51-4F9C-B01B-977CE5E3C093}"/>
              </a:ext>
            </a:extLst>
          </p:cNvPr>
          <p:cNvSpPr/>
          <p:nvPr userDrawn="1"/>
        </p:nvSpPr>
        <p:spPr>
          <a:xfrm rot="13500000">
            <a:off x="-1145231" y="-2123853"/>
            <a:ext cx="6043521" cy="9008880"/>
          </a:xfrm>
          <a:custGeom>
            <a:avLst/>
            <a:gdLst>
              <a:gd name="connsiteX0" fmla="*/ 6043521 w 6043521"/>
              <a:gd name="connsiteY0" fmla="*/ 4849338 h 9008880"/>
              <a:gd name="connsiteX1" fmla="*/ 1883979 w 6043521"/>
              <a:gd name="connsiteY1" fmla="*/ 9008880 h 9008880"/>
              <a:gd name="connsiteX2" fmla="*/ 0 w 6043521"/>
              <a:gd name="connsiteY2" fmla="*/ 9008880 h 9008880"/>
              <a:gd name="connsiteX3" fmla="*/ 0 w 6043521"/>
              <a:gd name="connsiteY3" fmla="*/ 1194182 h 9008880"/>
              <a:gd name="connsiteX4" fmla="*/ 1194182 w 6043521"/>
              <a:gd name="connsiteY4" fmla="*/ 0 h 900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3521" h="9008880">
                <a:moveTo>
                  <a:pt x="6043521" y="4849338"/>
                </a:moveTo>
                <a:lnTo>
                  <a:pt x="1883979" y="9008880"/>
                </a:lnTo>
                <a:lnTo>
                  <a:pt x="0" y="9008880"/>
                </a:lnTo>
                <a:lnTo>
                  <a:pt x="0" y="1194182"/>
                </a:lnTo>
                <a:lnTo>
                  <a:pt x="1194182" y="0"/>
                </a:lnTo>
                <a:close/>
              </a:path>
            </a:pathLst>
          </a:custGeom>
          <a:pattFill prst="wdDn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997A4FF-7390-4173-8ACD-6CF7145AACEC}"/>
              </a:ext>
            </a:extLst>
          </p:cNvPr>
          <p:cNvSpPr/>
          <p:nvPr userDrawn="1"/>
        </p:nvSpPr>
        <p:spPr>
          <a:xfrm rot="18900000" flipH="1">
            <a:off x="-2681153" y="-465959"/>
            <a:ext cx="8639119" cy="5739762"/>
          </a:xfrm>
          <a:custGeom>
            <a:avLst/>
            <a:gdLst>
              <a:gd name="connsiteX0" fmla="*/ 3789781 w 8639119"/>
              <a:gd name="connsiteY0" fmla="*/ 0 h 5739762"/>
              <a:gd name="connsiteX1" fmla="*/ 0 w 8639119"/>
              <a:gd name="connsiteY1" fmla="*/ 3789782 h 5739762"/>
              <a:gd name="connsiteX2" fmla="*/ 0 w 8639119"/>
              <a:gd name="connsiteY2" fmla="*/ 5739761 h 5739762"/>
              <a:gd name="connsiteX3" fmla="*/ 7748695 w 8639119"/>
              <a:gd name="connsiteY3" fmla="*/ 5739762 h 5739762"/>
              <a:gd name="connsiteX4" fmla="*/ 8639119 w 8639119"/>
              <a:gd name="connsiteY4" fmla="*/ 4849338 h 573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9119" h="5739762">
                <a:moveTo>
                  <a:pt x="3789781" y="0"/>
                </a:moveTo>
                <a:lnTo>
                  <a:pt x="0" y="3789782"/>
                </a:lnTo>
                <a:lnTo>
                  <a:pt x="0" y="5739761"/>
                </a:lnTo>
                <a:lnTo>
                  <a:pt x="7748695" y="5739762"/>
                </a:lnTo>
                <a:lnTo>
                  <a:pt x="8639119" y="4849338"/>
                </a:lnTo>
                <a:close/>
              </a:path>
            </a:pathLst>
          </a:custGeom>
          <a:solidFill>
            <a:schemeClr val="accent1">
              <a:lumMod val="50000"/>
              <a:alpha val="5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05E8D8-6C2C-E75B-4C74-06FC8C2DAD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5A0633-1607-6AE4-9F47-DB22F66772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18518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2838D16-809E-4EB1-8C0C-0E63D813911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4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1FEB333-94B4-4E53-9019-D584810903BB}"/>
              </a:ext>
            </a:extLst>
          </p:cNvPr>
          <p:cNvSpPr/>
          <p:nvPr userDrawn="1"/>
        </p:nvSpPr>
        <p:spPr>
          <a:xfrm>
            <a:off x="0" y="0"/>
            <a:ext cx="12192000" cy="6862745"/>
          </a:xfrm>
          <a:custGeom>
            <a:avLst/>
            <a:gdLst>
              <a:gd name="connsiteX0" fmla="*/ 0 w 12192000"/>
              <a:gd name="connsiteY0" fmla="*/ 0 h 6849743"/>
              <a:gd name="connsiteX1" fmla="*/ 7554712 w 12192000"/>
              <a:gd name="connsiteY1" fmla="*/ 0 h 6849743"/>
              <a:gd name="connsiteX2" fmla="*/ 10266645 w 12192000"/>
              <a:gd name="connsiteY2" fmla="*/ 2711934 h 6849743"/>
              <a:gd name="connsiteX3" fmla="*/ 11289529 w 12192000"/>
              <a:gd name="connsiteY3" fmla="*/ 2711934 h 6849743"/>
              <a:gd name="connsiteX4" fmla="*/ 12191999 w 12192000"/>
              <a:gd name="connsiteY4" fmla="*/ 3614404 h 6849743"/>
              <a:gd name="connsiteX5" fmla="*/ 12192000 w 12192000"/>
              <a:gd name="connsiteY5" fmla="*/ 6849743 h 6849743"/>
              <a:gd name="connsiteX6" fmla="*/ 0 w 12192000"/>
              <a:gd name="connsiteY6" fmla="*/ 6849743 h 684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49743">
                <a:moveTo>
                  <a:pt x="0" y="0"/>
                </a:moveTo>
                <a:lnTo>
                  <a:pt x="7554712" y="0"/>
                </a:lnTo>
                <a:lnTo>
                  <a:pt x="10266645" y="2711934"/>
                </a:lnTo>
                <a:lnTo>
                  <a:pt x="11289529" y="2711934"/>
                </a:lnTo>
                <a:lnTo>
                  <a:pt x="12191999" y="3614404"/>
                </a:lnTo>
                <a:lnTo>
                  <a:pt x="12192000" y="6849743"/>
                </a:lnTo>
                <a:lnTo>
                  <a:pt x="0" y="6849743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59B9489-0CD9-4DB7-AC82-6E7867F91403}"/>
              </a:ext>
            </a:extLst>
          </p:cNvPr>
          <p:cNvSpPr/>
          <p:nvPr userDrawn="1"/>
        </p:nvSpPr>
        <p:spPr>
          <a:xfrm rot="16200000" flipV="1">
            <a:off x="2626805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A55D1C76-C591-4FA5-9780-87AB6B37C0FA}"/>
              </a:ext>
            </a:extLst>
          </p:cNvPr>
          <p:cNvSpPr/>
          <p:nvPr userDrawn="1"/>
        </p:nvSpPr>
        <p:spPr>
          <a:xfrm rot="5400000" flipV="1">
            <a:off x="5851010" y="-10649"/>
            <a:ext cx="6326154" cy="634745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7DC1D12-670F-4235-8791-FA8C2B330871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59569CF-FDAC-47C4-A0F5-296F7117C398}"/>
              </a:ext>
            </a:extLst>
          </p:cNvPr>
          <p:cNvSpPr/>
          <p:nvPr userDrawn="1"/>
        </p:nvSpPr>
        <p:spPr>
          <a:xfrm rot="2700000">
            <a:off x="9668984" y="1404392"/>
            <a:ext cx="4406148" cy="5299239"/>
          </a:xfrm>
          <a:custGeom>
            <a:avLst/>
            <a:gdLst>
              <a:gd name="connsiteX0" fmla="*/ 0 w 4406148"/>
              <a:gd name="connsiteY0" fmla="*/ 0 h 5299239"/>
              <a:gd name="connsiteX1" fmla="*/ 4406148 w 4406148"/>
              <a:gd name="connsiteY1" fmla="*/ 4406147 h 5299239"/>
              <a:gd name="connsiteX2" fmla="*/ 3513056 w 4406148"/>
              <a:gd name="connsiteY2" fmla="*/ 5299239 h 5299239"/>
              <a:gd name="connsiteX3" fmla="*/ 1 w 4406148"/>
              <a:gd name="connsiteY3" fmla="*/ 5299239 h 529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6148" h="5299239">
                <a:moveTo>
                  <a:pt x="0" y="0"/>
                </a:moveTo>
                <a:lnTo>
                  <a:pt x="4406148" y="4406147"/>
                </a:lnTo>
                <a:lnTo>
                  <a:pt x="3513056" y="5299239"/>
                </a:lnTo>
                <a:lnTo>
                  <a:pt x="1" y="529923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68D0C72-2B2C-4C85-A091-157853C71784}"/>
              </a:ext>
            </a:extLst>
          </p:cNvPr>
          <p:cNvSpPr/>
          <p:nvPr userDrawn="1"/>
        </p:nvSpPr>
        <p:spPr>
          <a:xfrm rot="8100000" flipH="1">
            <a:off x="9583575" y="1088097"/>
            <a:ext cx="5072180" cy="4843502"/>
          </a:xfrm>
          <a:custGeom>
            <a:avLst/>
            <a:gdLst>
              <a:gd name="connsiteX0" fmla="*/ 5072180 w 5072180"/>
              <a:gd name="connsiteY0" fmla="*/ 4843501 h 4843502"/>
              <a:gd name="connsiteX1" fmla="*/ 228679 w 5072180"/>
              <a:gd name="connsiteY1" fmla="*/ 0 h 4843502"/>
              <a:gd name="connsiteX2" fmla="*/ 1 w 5072180"/>
              <a:gd name="connsiteY2" fmla="*/ 228678 h 4843502"/>
              <a:gd name="connsiteX3" fmla="*/ 0 w 5072180"/>
              <a:gd name="connsiteY3" fmla="*/ 4843502 h 4843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2180" h="4843502">
                <a:moveTo>
                  <a:pt x="5072180" y="4843501"/>
                </a:moveTo>
                <a:lnTo>
                  <a:pt x="228679" y="0"/>
                </a:lnTo>
                <a:lnTo>
                  <a:pt x="1" y="228678"/>
                </a:lnTo>
                <a:lnTo>
                  <a:pt x="0" y="4843502"/>
                </a:lnTo>
                <a:close/>
              </a:path>
            </a:pathLst>
          </a:custGeom>
          <a:pattFill prst="wdDn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E25334A-5FE3-4DDA-8D32-4796CCFCAA74}"/>
              </a:ext>
            </a:extLst>
          </p:cNvPr>
          <p:cNvSpPr/>
          <p:nvPr userDrawn="1"/>
        </p:nvSpPr>
        <p:spPr>
          <a:xfrm rot="2700000">
            <a:off x="11438585" y="5665752"/>
            <a:ext cx="877778" cy="1755556"/>
          </a:xfrm>
          <a:custGeom>
            <a:avLst/>
            <a:gdLst>
              <a:gd name="connsiteX0" fmla="*/ 0 w 877778"/>
              <a:gd name="connsiteY0" fmla="*/ 0 h 1755556"/>
              <a:gd name="connsiteX1" fmla="*/ 877778 w 877778"/>
              <a:gd name="connsiteY1" fmla="*/ 877778 h 1755556"/>
              <a:gd name="connsiteX2" fmla="*/ 0 w 877778"/>
              <a:gd name="connsiteY2" fmla="*/ 1755556 h 175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7778" h="1755556">
                <a:moveTo>
                  <a:pt x="0" y="0"/>
                </a:moveTo>
                <a:lnTo>
                  <a:pt x="877778" y="877778"/>
                </a:lnTo>
                <a:lnTo>
                  <a:pt x="0" y="17555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8818DF1-D7FD-4C0F-875D-7A07E8F75C06}"/>
              </a:ext>
            </a:extLst>
          </p:cNvPr>
          <p:cNvSpPr/>
          <p:nvPr userDrawn="1"/>
        </p:nvSpPr>
        <p:spPr>
          <a:xfrm rot="8100000" flipH="1">
            <a:off x="10582265" y="5841410"/>
            <a:ext cx="2372348" cy="1186174"/>
          </a:xfrm>
          <a:custGeom>
            <a:avLst/>
            <a:gdLst>
              <a:gd name="connsiteX0" fmla="*/ 2372348 w 2372348"/>
              <a:gd name="connsiteY0" fmla="*/ 1186174 h 1186174"/>
              <a:gd name="connsiteX1" fmla="*/ 1186174 w 2372348"/>
              <a:gd name="connsiteY1" fmla="*/ 0 h 1186174"/>
              <a:gd name="connsiteX2" fmla="*/ 0 w 2372348"/>
              <a:gd name="connsiteY2" fmla="*/ 1186174 h 118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2348" h="1186174">
                <a:moveTo>
                  <a:pt x="2372348" y="1186174"/>
                </a:moveTo>
                <a:lnTo>
                  <a:pt x="1186174" y="0"/>
                </a:lnTo>
                <a:lnTo>
                  <a:pt x="0" y="1186174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F9BB384-9E14-4CEA-82C1-21837229D3EF}"/>
              </a:ext>
            </a:extLst>
          </p:cNvPr>
          <p:cNvGrpSpPr/>
          <p:nvPr userDrawn="1"/>
        </p:nvGrpSpPr>
        <p:grpSpPr>
          <a:xfrm rot="16200000">
            <a:off x="431651" y="-917359"/>
            <a:ext cx="1532001" cy="1826463"/>
            <a:chOff x="10800164" y="7142066"/>
            <a:chExt cx="2775293" cy="3308724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862A81A-959D-4EAB-90ED-DB20759BB397}"/>
                </a:ext>
              </a:extLst>
            </p:cNvPr>
            <p:cNvSpPr/>
            <p:nvPr/>
          </p:nvSpPr>
          <p:spPr>
            <a:xfrm rot="2700000">
              <a:off x="10800164" y="7675497"/>
              <a:ext cx="2775293" cy="2775293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AB9E28C-9422-42BD-AECE-29B44B5D63E2}"/>
                </a:ext>
              </a:extLst>
            </p:cNvPr>
            <p:cNvSpPr/>
            <p:nvPr/>
          </p:nvSpPr>
          <p:spPr>
            <a:xfrm rot="8100000" flipH="1">
              <a:off x="10811837" y="7142066"/>
              <a:ext cx="2751954" cy="2751955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772239B-C46D-4458-BB4B-DDB12FAB0172}"/>
              </a:ext>
            </a:extLst>
          </p:cNvPr>
          <p:cNvGrpSpPr/>
          <p:nvPr userDrawn="1"/>
        </p:nvGrpSpPr>
        <p:grpSpPr>
          <a:xfrm rot="16200000">
            <a:off x="1992859" y="-497210"/>
            <a:ext cx="818398" cy="986162"/>
            <a:chOff x="10945855" y="7317026"/>
            <a:chExt cx="2483924" cy="2993104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C8A2A1A-1FB9-4CA1-B74E-B293187E51AA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F2B18BA-6B43-40FA-A23B-D894D6AB468B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94264-A3F5-42E2-9A63-DCCED0457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54880"/>
            <a:ext cx="6803136" cy="3657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800" spc="30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 dirty="0"/>
              <a:t>Click to edit Master text styles</a:t>
            </a:r>
          </a:p>
        </p:txBody>
      </p:sp>
      <p:sp>
        <p:nvSpPr>
          <p:cNvPr id="22" name="Slide Number Placeholder 4">
            <a:extLst>
              <a:ext uri="{FF2B5EF4-FFF2-40B4-BE49-F238E27FC236}">
                <a16:creationId xmlns:a16="http://schemas.microsoft.com/office/drawing/2014/main" id="{0F332671-6296-47C8-BF26-B2D962F5D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772A652-7229-2B42-B87B-298C31D6F0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2104" y="3886200"/>
            <a:ext cx="7781544" cy="859055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Section Title 01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F29E597-064A-469B-8C9E-5D82070EB5F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675197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lt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CDBB6E5-B91E-4946-9390-E8693855103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C3CC1C9-1FA0-4FE4-8984-4A8B3728D674}"/>
              </a:ext>
            </a:extLst>
          </p:cNvPr>
          <p:cNvSpPr/>
          <p:nvPr userDrawn="1"/>
        </p:nvSpPr>
        <p:spPr>
          <a:xfrm rot="16200000" flipV="1">
            <a:off x="2855762" y="-2473495"/>
            <a:ext cx="6862743" cy="11809733"/>
          </a:xfrm>
          <a:custGeom>
            <a:avLst/>
            <a:gdLst>
              <a:gd name="connsiteX0" fmla="*/ 6862743 w 6862743"/>
              <a:gd name="connsiteY0" fmla="*/ 11809733 h 11809733"/>
              <a:gd name="connsiteX1" fmla="*/ 6862743 w 6862743"/>
              <a:gd name="connsiteY1" fmla="*/ 7708334 h 11809733"/>
              <a:gd name="connsiteX2" fmla="*/ 4147292 w 6862743"/>
              <a:gd name="connsiteY2" fmla="*/ 7708334 h 11809733"/>
              <a:gd name="connsiteX3" fmla="*/ 4147292 w 6862743"/>
              <a:gd name="connsiteY3" fmla="*/ 7708332 h 11809733"/>
              <a:gd name="connsiteX4" fmla="*/ 6862743 w 6862743"/>
              <a:gd name="connsiteY4" fmla="*/ 7708332 h 11809733"/>
              <a:gd name="connsiteX5" fmla="*/ 4147291 w 6862743"/>
              <a:gd name="connsiteY5" fmla="*/ 4987262 h 11809733"/>
              <a:gd name="connsiteX6" fmla="*/ 4147291 w 6862743"/>
              <a:gd name="connsiteY6" fmla="*/ 3835308 h 11809733"/>
              <a:gd name="connsiteX7" fmla="*/ 307017 w 6862743"/>
              <a:gd name="connsiteY7" fmla="*/ 0 h 11809733"/>
              <a:gd name="connsiteX8" fmla="*/ 0 w 6862743"/>
              <a:gd name="connsiteY8" fmla="*/ 0 h 11809733"/>
              <a:gd name="connsiteX9" fmla="*/ 0 w 6862743"/>
              <a:gd name="connsiteY9" fmla="*/ 11809733 h 1180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3" h="11809733">
                <a:moveTo>
                  <a:pt x="6862743" y="11809733"/>
                </a:moveTo>
                <a:lnTo>
                  <a:pt x="6862743" y="7708334"/>
                </a:lnTo>
                <a:lnTo>
                  <a:pt x="4147292" y="7708334"/>
                </a:lnTo>
                <a:lnTo>
                  <a:pt x="4147292" y="7708332"/>
                </a:lnTo>
                <a:lnTo>
                  <a:pt x="6862743" y="7708332"/>
                </a:lnTo>
                <a:lnTo>
                  <a:pt x="4147291" y="4987262"/>
                </a:lnTo>
                <a:lnTo>
                  <a:pt x="4147291" y="3835308"/>
                </a:lnTo>
                <a:lnTo>
                  <a:pt x="307017" y="0"/>
                </a:lnTo>
                <a:lnTo>
                  <a:pt x="0" y="0"/>
                </a:lnTo>
                <a:lnTo>
                  <a:pt x="0" y="118097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E049265-431E-48DE-B7F7-4959930171DC}"/>
              </a:ext>
            </a:extLst>
          </p:cNvPr>
          <p:cNvSpPr/>
          <p:nvPr userDrawn="1"/>
        </p:nvSpPr>
        <p:spPr>
          <a:xfrm rot="16200000" flipV="1">
            <a:off x="2626806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73E5F2D-1F8E-4DCC-857F-932C6C6539BB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9318B2B-E019-4078-9EF0-C9D6281AE31B}"/>
              </a:ext>
            </a:extLst>
          </p:cNvPr>
          <p:cNvGrpSpPr/>
          <p:nvPr userDrawn="1"/>
        </p:nvGrpSpPr>
        <p:grpSpPr>
          <a:xfrm>
            <a:off x="9776075" y="2057401"/>
            <a:ext cx="4413559" cy="3934444"/>
            <a:chOff x="9222437" y="1088097"/>
            <a:chExt cx="5433318" cy="4843502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3E625C0-9656-421F-861F-67C8F93362ED}"/>
                </a:ext>
              </a:extLst>
            </p:cNvPr>
            <p:cNvSpPr/>
            <p:nvPr/>
          </p:nvSpPr>
          <p:spPr>
            <a:xfrm rot="2700000">
              <a:off x="9668983" y="1078460"/>
              <a:ext cx="4406148" cy="5299239"/>
            </a:xfrm>
            <a:custGeom>
              <a:avLst/>
              <a:gdLst>
                <a:gd name="connsiteX0" fmla="*/ 0 w 4406148"/>
                <a:gd name="connsiteY0" fmla="*/ 0 h 5299239"/>
                <a:gd name="connsiteX1" fmla="*/ 4406148 w 4406148"/>
                <a:gd name="connsiteY1" fmla="*/ 4406147 h 5299239"/>
                <a:gd name="connsiteX2" fmla="*/ 3513056 w 4406148"/>
                <a:gd name="connsiteY2" fmla="*/ 5299239 h 5299239"/>
                <a:gd name="connsiteX3" fmla="*/ 1 w 4406148"/>
                <a:gd name="connsiteY3" fmla="*/ 5299239 h 5299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6148" h="5299239">
                  <a:moveTo>
                    <a:pt x="0" y="0"/>
                  </a:moveTo>
                  <a:lnTo>
                    <a:pt x="4406148" y="4406147"/>
                  </a:lnTo>
                  <a:lnTo>
                    <a:pt x="3513056" y="5299239"/>
                  </a:lnTo>
                  <a:lnTo>
                    <a:pt x="1" y="529923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9F8E490-C6E3-4D00-866F-CD85DD88996E}"/>
                </a:ext>
              </a:extLst>
            </p:cNvPr>
            <p:cNvSpPr/>
            <p:nvPr/>
          </p:nvSpPr>
          <p:spPr>
            <a:xfrm rot="8100000" flipH="1">
              <a:off x="9583575" y="1088097"/>
              <a:ext cx="5072180" cy="4843502"/>
            </a:xfrm>
            <a:custGeom>
              <a:avLst/>
              <a:gdLst>
                <a:gd name="connsiteX0" fmla="*/ 5072180 w 5072180"/>
                <a:gd name="connsiteY0" fmla="*/ 4843501 h 4843502"/>
                <a:gd name="connsiteX1" fmla="*/ 228679 w 5072180"/>
                <a:gd name="connsiteY1" fmla="*/ 0 h 4843502"/>
                <a:gd name="connsiteX2" fmla="*/ 1 w 5072180"/>
                <a:gd name="connsiteY2" fmla="*/ 228678 h 4843502"/>
                <a:gd name="connsiteX3" fmla="*/ 0 w 5072180"/>
                <a:gd name="connsiteY3" fmla="*/ 4843502 h 4843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2180" h="4843502">
                  <a:moveTo>
                    <a:pt x="5072180" y="4843501"/>
                  </a:moveTo>
                  <a:lnTo>
                    <a:pt x="228679" y="0"/>
                  </a:lnTo>
                  <a:lnTo>
                    <a:pt x="1" y="228678"/>
                  </a:lnTo>
                  <a:lnTo>
                    <a:pt x="0" y="4843502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</p:grp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EE8F5B31-1523-46AE-9455-C33DFC1BDDE0}"/>
              </a:ext>
            </a:extLst>
          </p:cNvPr>
          <p:cNvSpPr/>
          <p:nvPr userDrawn="1"/>
        </p:nvSpPr>
        <p:spPr>
          <a:xfrm rot="2700000">
            <a:off x="11438585" y="5665752"/>
            <a:ext cx="877778" cy="1755556"/>
          </a:xfrm>
          <a:custGeom>
            <a:avLst/>
            <a:gdLst>
              <a:gd name="connsiteX0" fmla="*/ 0 w 877778"/>
              <a:gd name="connsiteY0" fmla="*/ 0 h 1755556"/>
              <a:gd name="connsiteX1" fmla="*/ 877778 w 877778"/>
              <a:gd name="connsiteY1" fmla="*/ 877778 h 1755556"/>
              <a:gd name="connsiteX2" fmla="*/ 0 w 877778"/>
              <a:gd name="connsiteY2" fmla="*/ 1755556 h 175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7778" h="1755556">
                <a:moveTo>
                  <a:pt x="0" y="0"/>
                </a:moveTo>
                <a:lnTo>
                  <a:pt x="877778" y="877778"/>
                </a:lnTo>
                <a:lnTo>
                  <a:pt x="0" y="17555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5D17048F-C2E1-4775-BC32-50BD6219F89D}"/>
              </a:ext>
            </a:extLst>
          </p:cNvPr>
          <p:cNvSpPr/>
          <p:nvPr userDrawn="1"/>
        </p:nvSpPr>
        <p:spPr>
          <a:xfrm rot="8100000" flipH="1">
            <a:off x="10582265" y="5841410"/>
            <a:ext cx="2372348" cy="1186174"/>
          </a:xfrm>
          <a:custGeom>
            <a:avLst/>
            <a:gdLst>
              <a:gd name="connsiteX0" fmla="*/ 2372348 w 2372348"/>
              <a:gd name="connsiteY0" fmla="*/ 1186174 h 1186174"/>
              <a:gd name="connsiteX1" fmla="*/ 1186174 w 2372348"/>
              <a:gd name="connsiteY1" fmla="*/ 0 h 1186174"/>
              <a:gd name="connsiteX2" fmla="*/ 0 w 2372348"/>
              <a:gd name="connsiteY2" fmla="*/ 1186174 h 118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2348" h="1186174">
                <a:moveTo>
                  <a:pt x="2372348" y="1186174"/>
                </a:moveTo>
                <a:lnTo>
                  <a:pt x="1186174" y="0"/>
                </a:lnTo>
                <a:lnTo>
                  <a:pt x="0" y="1186174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AB002AA-4848-49C8-A834-036F860C79A3}"/>
              </a:ext>
            </a:extLst>
          </p:cNvPr>
          <p:cNvGrpSpPr/>
          <p:nvPr userDrawn="1"/>
        </p:nvGrpSpPr>
        <p:grpSpPr>
          <a:xfrm rot="16200000" flipH="1">
            <a:off x="9913705" y="6257994"/>
            <a:ext cx="1052473" cy="1209445"/>
            <a:chOff x="10800165" y="7142066"/>
            <a:chExt cx="2775293" cy="3189215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4B187A8-7F8D-469D-A03B-4F835A5746DE}"/>
                </a:ext>
              </a:extLst>
            </p:cNvPr>
            <p:cNvSpPr/>
            <p:nvPr/>
          </p:nvSpPr>
          <p:spPr>
            <a:xfrm rot="2700000">
              <a:off x="10800166" y="7555988"/>
              <a:ext cx="2775292" cy="2775293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3D871D1-A11A-48FB-82A8-8D61AB5CB85C}"/>
                </a:ext>
              </a:extLst>
            </p:cNvPr>
            <p:cNvSpPr/>
            <p:nvPr/>
          </p:nvSpPr>
          <p:spPr>
            <a:xfrm rot="8100000" flipH="1">
              <a:off x="10811837" y="7142066"/>
              <a:ext cx="2751954" cy="2751955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2374B20-3E42-44AF-BEF1-8AB3306739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2104" y="3886200"/>
            <a:ext cx="7781544" cy="859055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Section Title 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94264-A3F5-42E2-9A63-DCCED0457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54880"/>
            <a:ext cx="6803136" cy="3657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800" spc="30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 dirty="0"/>
              <a:t>Click to edit Master text styles</a:t>
            </a:r>
          </a:p>
        </p:txBody>
      </p:sp>
      <p:sp>
        <p:nvSpPr>
          <p:cNvPr id="35" name="Slide Number Placeholder 4">
            <a:extLst>
              <a:ext uri="{FF2B5EF4-FFF2-40B4-BE49-F238E27FC236}">
                <a16:creationId xmlns:a16="http://schemas.microsoft.com/office/drawing/2014/main" id="{6F73F836-940E-4B65-A29C-D0869263C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805638-C2F4-89BE-D8F4-C0AA86847DB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1478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CDBB6E5-B91E-4946-9390-E8693855103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C3CC1C9-1FA0-4FE4-8984-4A8B3728D674}"/>
              </a:ext>
            </a:extLst>
          </p:cNvPr>
          <p:cNvSpPr/>
          <p:nvPr userDrawn="1"/>
        </p:nvSpPr>
        <p:spPr>
          <a:xfrm rot="16200000" flipV="1">
            <a:off x="2855762" y="-2473495"/>
            <a:ext cx="6862743" cy="11809733"/>
          </a:xfrm>
          <a:custGeom>
            <a:avLst/>
            <a:gdLst>
              <a:gd name="connsiteX0" fmla="*/ 6862743 w 6862743"/>
              <a:gd name="connsiteY0" fmla="*/ 11809733 h 11809733"/>
              <a:gd name="connsiteX1" fmla="*/ 6862743 w 6862743"/>
              <a:gd name="connsiteY1" fmla="*/ 7708334 h 11809733"/>
              <a:gd name="connsiteX2" fmla="*/ 4147292 w 6862743"/>
              <a:gd name="connsiteY2" fmla="*/ 7708334 h 11809733"/>
              <a:gd name="connsiteX3" fmla="*/ 4147292 w 6862743"/>
              <a:gd name="connsiteY3" fmla="*/ 7708332 h 11809733"/>
              <a:gd name="connsiteX4" fmla="*/ 6862743 w 6862743"/>
              <a:gd name="connsiteY4" fmla="*/ 7708332 h 11809733"/>
              <a:gd name="connsiteX5" fmla="*/ 4147291 w 6862743"/>
              <a:gd name="connsiteY5" fmla="*/ 4987262 h 11809733"/>
              <a:gd name="connsiteX6" fmla="*/ 4147291 w 6862743"/>
              <a:gd name="connsiteY6" fmla="*/ 3835308 h 11809733"/>
              <a:gd name="connsiteX7" fmla="*/ 307017 w 6862743"/>
              <a:gd name="connsiteY7" fmla="*/ 0 h 11809733"/>
              <a:gd name="connsiteX8" fmla="*/ 0 w 6862743"/>
              <a:gd name="connsiteY8" fmla="*/ 0 h 11809733"/>
              <a:gd name="connsiteX9" fmla="*/ 0 w 6862743"/>
              <a:gd name="connsiteY9" fmla="*/ 11809733 h 1180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3" h="11809733">
                <a:moveTo>
                  <a:pt x="6862743" y="11809733"/>
                </a:moveTo>
                <a:lnTo>
                  <a:pt x="6862743" y="7708334"/>
                </a:lnTo>
                <a:lnTo>
                  <a:pt x="4147292" y="7708334"/>
                </a:lnTo>
                <a:lnTo>
                  <a:pt x="4147292" y="7708332"/>
                </a:lnTo>
                <a:lnTo>
                  <a:pt x="6862743" y="7708332"/>
                </a:lnTo>
                <a:lnTo>
                  <a:pt x="4147291" y="4987262"/>
                </a:lnTo>
                <a:lnTo>
                  <a:pt x="4147291" y="3835308"/>
                </a:lnTo>
                <a:lnTo>
                  <a:pt x="307017" y="0"/>
                </a:lnTo>
                <a:lnTo>
                  <a:pt x="0" y="0"/>
                </a:lnTo>
                <a:lnTo>
                  <a:pt x="0" y="118097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E049265-431E-48DE-B7F7-4959930171DC}"/>
              </a:ext>
            </a:extLst>
          </p:cNvPr>
          <p:cNvSpPr/>
          <p:nvPr userDrawn="1"/>
        </p:nvSpPr>
        <p:spPr>
          <a:xfrm rot="16200000" flipV="1">
            <a:off x="2626806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73E5F2D-1F8E-4DCC-857F-932C6C6539BB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CB4C115-EFF9-405C-98BE-F4077B9730D0}"/>
              </a:ext>
            </a:extLst>
          </p:cNvPr>
          <p:cNvSpPr/>
          <p:nvPr userDrawn="1"/>
        </p:nvSpPr>
        <p:spPr>
          <a:xfrm>
            <a:off x="533399" y="914400"/>
            <a:ext cx="1944914" cy="1944914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76200">
            <a:solidFill>
              <a:schemeClr val="accent1">
                <a:alpha val="5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A300DD-BB54-44ED-A7E4-01CD41EC930F}"/>
              </a:ext>
            </a:extLst>
          </p:cNvPr>
          <p:cNvSpPr txBox="1">
            <a:spLocks/>
          </p:cNvSpPr>
          <p:nvPr userDrawn="1"/>
        </p:nvSpPr>
        <p:spPr>
          <a:xfrm>
            <a:off x="956993" y="923305"/>
            <a:ext cx="1005115" cy="28593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3600" b="0" i="0" kern="1200" dirty="0">
                <a:solidFill>
                  <a:schemeClr val="bg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400" noProof="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“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374B20-3E42-44AF-BEF1-8AB3306739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3200400"/>
            <a:ext cx="7551057" cy="285931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lnSpc>
                <a:spcPct val="100000"/>
              </a:lnSpc>
              <a:defRPr lang="en-GB" sz="3200" b="0" i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Quote</a:t>
            </a:r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A4E6C1FF-5925-42B3-B7F9-0A0031BDA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02D6A0-2131-FD49-0ACA-3C214837651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753169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03618670-D1E4-466C-BDB5-FC890AC314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6718300" cy="409324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2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2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2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48AD78-35B7-8B9B-DADC-9691A6F1AEE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74574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E705F5-12BB-309E-B85C-A40E2072CFA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40737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E0C167E-2626-40DB-AACF-D02543E29B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09700" y="1749570"/>
            <a:ext cx="9372600" cy="3358860"/>
          </a:xfrm>
        </p:spPr>
        <p:txBody>
          <a:bodyPr anchor="ctr">
            <a:norm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3BEFFA-E274-AB49-2FB1-B58E82D5FA1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904744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103A49C-32FF-49E6-86F3-FC2E19517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825625"/>
            <a:ext cx="11215235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AEEDAD-CB22-BD55-96A7-23C9DE97736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636708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7FA80A70-18DE-4DB9-9982-BA75BE54CF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4500" y="1681163"/>
            <a:ext cx="5157787" cy="823912"/>
          </a:xfrm>
        </p:spPr>
        <p:txBody>
          <a:bodyPr anchor="t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2801C0EF-C078-44B0-AD01-4850E9A65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00812" y="1681163"/>
            <a:ext cx="5157788" cy="823912"/>
          </a:xfrm>
        </p:spPr>
        <p:txBody>
          <a:bodyPr anchor="t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7" name="Content Placeholder 3">
            <a:extLst>
              <a:ext uri="{FF2B5EF4-FFF2-40B4-BE49-F238E27FC236}">
                <a16:creationId xmlns:a16="http://schemas.microsoft.com/office/drawing/2014/main" id="{7C9DED91-45F6-4308-A085-1EFACA6468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4500" y="2505075"/>
            <a:ext cx="5157787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8" name="Content Placeholder 5">
            <a:extLst>
              <a:ext uri="{FF2B5EF4-FFF2-40B4-BE49-F238E27FC236}">
                <a16:creationId xmlns:a16="http://schemas.microsoft.com/office/drawing/2014/main" id="{0574B5E7-B666-439B-9278-67BE1EA6EB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75412" y="2505075"/>
            <a:ext cx="5183188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5C508B-690E-7A10-3678-17F732216E5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3219167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1B0E15-6FC5-434E-8780-B186D9DB0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20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7B128-34F3-405C-B601-8BAFDB434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8204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5A7754-E8C7-438B-922D-9027C6CF5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12500" y="6356350"/>
            <a:ext cx="66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DDDB7D-9189-9548-A2B9-81DC62C3C1A3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7" name="Freeform: Shape 9">
            <a:extLst>
              <a:ext uri="{FF2B5EF4-FFF2-40B4-BE49-F238E27FC236}">
                <a16:creationId xmlns:a16="http://schemas.microsoft.com/office/drawing/2014/main" id="{096D8877-6B4A-4540-8927-767DD7401718}"/>
              </a:ext>
            </a:extLst>
          </p:cNvPr>
          <p:cNvSpPr/>
          <p:nvPr userDrawn="1"/>
        </p:nvSpPr>
        <p:spPr>
          <a:xfrm>
            <a:off x="0" y="1"/>
            <a:ext cx="12192001" cy="6857999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8" name="Freeform: Shape 17">
            <a:extLst>
              <a:ext uri="{FF2B5EF4-FFF2-40B4-BE49-F238E27FC236}">
                <a16:creationId xmlns:a16="http://schemas.microsoft.com/office/drawing/2014/main" id="{5AF2E123-FE0F-8541-8E36-5030C450AA7E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9" name="Freeform: Shape 11">
            <a:extLst>
              <a:ext uri="{FF2B5EF4-FFF2-40B4-BE49-F238E27FC236}">
                <a16:creationId xmlns:a16="http://schemas.microsoft.com/office/drawing/2014/main" id="{E5519D99-3B68-924A-9CD0-14B911711CA8}"/>
              </a:ext>
            </a:extLst>
          </p:cNvPr>
          <p:cNvSpPr/>
          <p:nvPr userDrawn="1"/>
        </p:nvSpPr>
        <p:spPr>
          <a:xfrm rot="16200000" flipV="1">
            <a:off x="2664629" y="-2669372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7">
            <a:extLst>
              <a:ext uri="{FF2B5EF4-FFF2-40B4-BE49-F238E27FC236}">
                <a16:creationId xmlns:a16="http://schemas.microsoft.com/office/drawing/2014/main" id="{A09E21A9-FBEF-144C-A152-FE484F3C55C1}"/>
              </a:ext>
            </a:extLst>
          </p:cNvPr>
          <p:cNvSpPr/>
          <p:nvPr userDrawn="1"/>
        </p:nvSpPr>
        <p:spPr>
          <a:xfrm rot="16200000" flipV="1">
            <a:off x="2664629" y="-2669372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C7F2CB-A8CE-1545-A08D-93592C4BAEEA}"/>
              </a:ext>
            </a:extLst>
          </p:cNvPr>
          <p:cNvSpPr txBox="1">
            <a:spLocks/>
          </p:cNvSpPr>
          <p:nvPr userDrawn="1"/>
        </p:nvSpPr>
        <p:spPr>
          <a:xfrm>
            <a:off x="444500" y="542925"/>
            <a:ext cx="11214100" cy="535531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200" b="1" kern="1200" spc="-70" baseline="0" dirty="0">
                <a:solidFill>
                  <a:schemeClr val="bg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en-US" noProof="0" dirty="0">
                <a:latin typeface="+mj-lt"/>
              </a:rPr>
              <a:t>Click to edit Master title style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068FCE4-1B47-3C4B-B091-013120A97D09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3" name="Freeform: Shape 15">
              <a:extLst>
                <a:ext uri="{FF2B5EF4-FFF2-40B4-BE49-F238E27FC236}">
                  <a16:creationId xmlns:a16="http://schemas.microsoft.com/office/drawing/2014/main" id="{FEC3FDE7-F27E-5E4E-8752-287CAB7792D4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4" name="Freeform: Shape 16">
              <a:extLst>
                <a:ext uri="{FF2B5EF4-FFF2-40B4-BE49-F238E27FC236}">
                  <a16:creationId xmlns:a16="http://schemas.microsoft.com/office/drawing/2014/main" id="{81C902DB-0D21-5044-82B6-9E7A70A1BF62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E1E08A0-195D-694F-947B-986A76FBB93E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6" name="Rectangle: Single Corner Snipped 18">
              <a:extLst>
                <a:ext uri="{FF2B5EF4-FFF2-40B4-BE49-F238E27FC236}">
                  <a16:creationId xmlns:a16="http://schemas.microsoft.com/office/drawing/2014/main" id="{ED5DFFCD-1EE3-E64E-B51F-BD7D72413E0B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chemeClr val="accent5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17" name="Rectangle: Single Corner Snipped 2">
              <a:extLst>
                <a:ext uri="{FF2B5EF4-FFF2-40B4-BE49-F238E27FC236}">
                  <a16:creationId xmlns:a16="http://schemas.microsoft.com/office/drawing/2014/main" id="{C12DB3CA-8E64-AA43-BFBE-A2CA9A816DBE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18" name="Freeform: Shape 23">
            <a:extLst>
              <a:ext uri="{FF2B5EF4-FFF2-40B4-BE49-F238E27FC236}">
                <a16:creationId xmlns:a16="http://schemas.microsoft.com/office/drawing/2014/main" id="{A587DEFD-D470-4142-8E0D-A71DDB147C92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7D9BF857-7910-734D-A217-5E3344220AA2}"/>
              </a:ext>
            </a:extLst>
          </p:cNvPr>
          <p:cNvSpPr txBox="1">
            <a:spLocks/>
          </p:cNvSpPr>
          <p:nvPr userDrawn="1"/>
        </p:nvSpPr>
        <p:spPr>
          <a:xfrm>
            <a:off x="11252200" y="6315075"/>
            <a:ext cx="406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Trade Gothic LT Pro" panose="020B05030403030200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43F238-D3C1-D724-EF97-C6F5878D6B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66609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0" r:id="rId3"/>
    <p:sldLayoutId id="2147483666" r:id="rId4"/>
    <p:sldLayoutId id="2147483654" r:id="rId5"/>
    <p:sldLayoutId id="2147483661" r:id="rId6"/>
    <p:sldLayoutId id="2147483677" r:id="rId7"/>
    <p:sldLayoutId id="2147483674" r:id="rId8"/>
    <p:sldLayoutId id="2147483665" r:id="rId9"/>
    <p:sldLayoutId id="2147483673" r:id="rId10"/>
    <p:sldLayoutId id="2147483662" r:id="rId11"/>
    <p:sldLayoutId id="2147483663" r:id="rId12"/>
    <p:sldLayoutId id="2147483664" r:id="rId13"/>
    <p:sldLayoutId id="2147483675" r:id="rId14"/>
    <p:sldLayoutId id="2147483676" r:id="rId15"/>
    <p:sldLayoutId id="2147483672" r:id="rId16"/>
    <p:sldLayoutId id="2147483667" r:id="rId17"/>
    <p:sldLayoutId id="2147483668" r:id="rId1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36" userDrawn="1">
          <p15:clr>
            <a:srgbClr val="F26B43"/>
          </p15:clr>
        </p15:guide>
        <p15:guide id="4" orient="horz" pos="336" userDrawn="1">
          <p15:clr>
            <a:srgbClr val="F26B43"/>
          </p15:clr>
        </p15:guide>
        <p15:guide id="5" pos="7344" userDrawn="1">
          <p15:clr>
            <a:srgbClr val="F26B43"/>
          </p15:clr>
        </p15:guide>
        <p15:guide id="6" orient="horz" pos="39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BE5BF-9922-45FB-8F3F-4446D40A05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 dirty="0"/>
              <a:t>Stock &amp; </a:t>
            </a:r>
            <a:br>
              <a:rPr lang="en-US" sz="6000" dirty="0"/>
            </a:br>
            <a:r>
              <a:rPr lang="en-US" sz="6000"/>
              <a:t>Physical Inventory</a:t>
            </a:r>
            <a:endParaRPr lang="en-US" sz="60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537F64-4C96-4AA8-BB21-E8053A3186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Dude, where’s my metal?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6769A1-3C9F-AA47-5FB9-880609AAF4C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8DC18E-864A-80E1-CB7C-15F5E44E8F3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4693459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9F3045-24BA-9FA2-795E-487E5CCDDC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42ED6C5-22AE-9FA0-F5C6-4722135907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dirty="0"/>
              <a:t>Inventory Changes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DDA77A0-9A1C-CC5A-39CC-8ED785DDCC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A8A572-041A-C02B-09CA-1FCD1B7930C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3C8F38B-EEAE-FA50-2C6C-D1BE38A444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020631A-7A37-AD9A-DC9E-98C66ABC092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40568" y="1078456"/>
            <a:ext cx="11021963" cy="591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725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23CC61-0771-FB35-FC6C-06C77F23C4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45AEA02-9DF1-27C9-AC85-49438A4D4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dirty="0"/>
              <a:t>Inventory Changes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F916199-61BE-8C05-4CE7-33DE50964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724774-B32D-34EA-86B4-319F0E17E78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D6BDDFB-F33A-DD79-A9B9-7E3A76EA708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9135242-0DEB-AB05-33A6-DE1459215A9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40568" y="1078456"/>
            <a:ext cx="11021963" cy="591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242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50C058-EC37-F2A0-FEDC-BEF46367C9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0A1C9FC-1376-79A8-97D2-2F1E4C3FF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dirty="0"/>
              <a:t>Inventory Changes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D9B0612-A1D6-04E3-9827-27B466E7D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4749BF-B0FD-7B1A-D8D8-93C326DCD20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F872C33-9B6C-2B0A-F504-74FF2A8AA2F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F48C0A-C21F-B30F-FE60-DF1285EC59E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40568" y="1078456"/>
            <a:ext cx="11021963" cy="591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33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2883FE0-6B4B-186A-70AB-3608E332DA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C8238BC-6311-AF73-2D9B-09D8A02C89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13</a:t>
            </a:fld>
            <a:endParaRPr lang="en-US" noProof="0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E2E64D3-088A-8B55-2D26-C0E217E36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New in 10.1: </a:t>
            </a:r>
            <a:br>
              <a:rPr lang="en-US" dirty="0"/>
            </a:br>
            <a:r>
              <a:rPr lang="en-US" dirty="0"/>
              <a:t>Putting Lots on Hold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695ECD-3347-EBAF-2691-98F0F79DCBC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4286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0D495C7-C9F9-E297-4A1B-079D5B7FAF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10.1: Put Lots On Hold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F716428-4D5F-901D-5DFE-FA9A63062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14</a:t>
            </a:fld>
            <a:endParaRPr lang="en-US" noProof="0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9268BD3-3174-A089-7AED-15A91BB1CC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In 10.1 you’ll be able to put specific lots on hold</a:t>
            </a:r>
          </a:p>
          <a:p>
            <a:r>
              <a:rPr lang="en-US" sz="3200" dirty="0"/>
              <a:t>Lots are placed on hold using the Plant Hold screen</a:t>
            </a:r>
          </a:p>
          <a:p>
            <a:r>
              <a:rPr lang="en-US" sz="3200" dirty="0"/>
              <a:t>Holding a lot prevents posting production and creating packing tickets</a:t>
            </a:r>
          </a:p>
          <a:p>
            <a:r>
              <a:rPr lang="en-US" sz="3200" dirty="0"/>
              <a:t>Holding a lot requires use of Racks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AAE3FB-FB58-B4C9-EB8F-2D8E93CBEA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732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92B569-0B6D-9C40-D159-A1FE604DD7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C5C0C58-1E5F-F936-F1F8-BB5CE9C7E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dirty="0"/>
              <a:t>10.1: Put Lots on Hold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8E265A8-30AE-FD4F-AD5A-C2F0E770F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8CF410-8BEB-90E2-456E-04D852CFCD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4EFD43-545D-7F8E-3579-46B8B158870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99B178C-ABC1-C70A-1F7F-8BAED2C036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230" y="1252318"/>
            <a:ext cx="8697539" cy="483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277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9E1EB3-BD11-564F-E856-CA10DB030A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1DDBEDF-5C50-262B-FA9E-891E692EC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dirty="0"/>
              <a:t>10.1: Put Lots on Hold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F70693-1282-38FC-96F2-D9C7F82C6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EA1BC72-A9C1-B269-F5DD-916524795D2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6B1DB3-CFDA-3F3B-0BFC-D9BDB28298A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6310A4-C12E-8E10-69A0-95020CA0130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747230" y="1252318"/>
            <a:ext cx="8697539" cy="483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535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890490-4FA3-5A3B-3896-99AE98B622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249AE99-FB40-BE09-40C8-714325F6C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dirty="0"/>
              <a:t>10.1: Put Lots on Hold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EEBC68B-FFEE-D2DA-4D24-BCD7F063B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498A11-05EC-B5D6-7B61-B0E0794B31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DC24887-E5B2-5E1E-9779-2FFA15BD42C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74465DE-5ACF-9C94-F75B-F972378A077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747230" y="1252318"/>
            <a:ext cx="8697539" cy="483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576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36A94B-D048-9EC2-57AC-8537EDAFA3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EBA4B6-02EE-3685-6527-221B66EDE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dirty="0"/>
              <a:t>10.1: Put Lots on Hold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0E0137-523E-D94D-FB9D-8929401CB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662817-F6CA-BF9B-49B9-23E4B05F8D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19BE43-11E4-2190-3C3C-8C5764A4E0E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DAF193A-63BC-3F90-37E4-6644EF99038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747230" y="1252318"/>
            <a:ext cx="8697539" cy="483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33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C775B5-D0B3-B2F5-E15C-CF1646B0F4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FD85CF6-AB38-3108-AC0E-49220474D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dirty="0"/>
              <a:t>10.1: Put Lots on Hold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01C700A-B52E-2F79-83ED-81665A2E7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4FBF3A-1121-56B0-5BE3-E838C1D9C7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3D2997-503C-F498-E8A5-B6F65C1461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6401AE3-789D-B0A6-9D8A-8E9AA983EA9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747230" y="1252318"/>
            <a:ext cx="8697539" cy="48393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AC3859D-E151-0354-89DF-11E6D0FB920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95884" r="78578"/>
          <a:stretch>
            <a:fillRect/>
          </a:stretch>
        </p:blipFill>
        <p:spPr>
          <a:xfrm>
            <a:off x="118023" y="5364944"/>
            <a:ext cx="8035377" cy="859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27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3BD8413-C238-49D7-A4E1-E8FEF1811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Fill From Stock Changes:</a:t>
            </a:r>
            <a:br>
              <a:rPr lang="en-US" dirty="0"/>
            </a:br>
            <a:r>
              <a:rPr lang="en-US" dirty="0"/>
              <a:t>2025 WL#1: Display Total Pieces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24BF10-2B55-43AB-9F77-F1A141038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2ED4EE9D-0D14-1A07-48DB-A6EAB6C683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132A10-4590-9693-A0FB-1168503A904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B10B1DF-7FEA-5279-CF99-C901C6FCDF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985" y="1480257"/>
            <a:ext cx="8066029" cy="52412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4EDE966-F003-0574-952F-687B548A0FA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0000" t="92246" b="3574"/>
          <a:stretch>
            <a:fillRect/>
          </a:stretch>
        </p:blipFill>
        <p:spPr>
          <a:xfrm>
            <a:off x="2988574" y="5232615"/>
            <a:ext cx="7616308" cy="41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794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B3EC57-8413-A898-6B93-EFEBB8C908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D1C9106-CC95-D01B-53AA-808C20092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dirty="0"/>
              <a:t>10.1: Put Lots on Hold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2218763-FE72-671C-B265-9037BF330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0BB74E-C1ED-0250-B50B-F5B497994A7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18762BF-1073-1782-F66F-5BF62F96D1C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9EB5658-EE98-4053-5165-86CC87EBE7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57" y="1625385"/>
            <a:ext cx="11260121" cy="3391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115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9AEED4-45D1-1526-62B9-99E4670257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792648C-1DDA-A91D-EA31-19B9F59FC2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dirty="0"/>
              <a:t>10.1: Put Lots on Hold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8AE3AEB-CD99-807F-6537-3B7EDE13F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A4891C-6FCC-31D6-DD09-E2BF0BA3277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C65A15-EE29-76ED-A297-D2BDD317FFE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1165FA7-FD30-2FD8-42EC-EBD996702C6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96257" y="1625385"/>
            <a:ext cx="11260121" cy="3391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956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B0110A-78BB-2CC6-1FEC-AA50804937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1399E71-EF89-BAC7-7D2A-F7AADD3BF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dirty="0"/>
              <a:t>10.1: Put Lots on Hold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1CD15D4-E066-8039-A5C9-FBDE78952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990C42-E643-FABD-C41C-A4FB2E1C9B5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DD7BCBD-4581-2160-3EE5-F3978CB0B43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8E020A8-A123-DF41-C7F4-050F1778EB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9097" y="1282376"/>
            <a:ext cx="7744906" cy="5801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951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725E9A-B524-E428-BBC6-A3912A77EC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A92DF35-022B-07E4-F673-67C57B3B4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dirty="0"/>
              <a:t>10.1: Put Lots on Hold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7E3F87D-1428-C688-98AB-BEFA340FF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0D7401-6965-DB57-5F79-73F6E6F54A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4D2375-6278-34CE-6DAB-3BB321750E7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1D0C7EA-705B-9081-E3BB-C0E2391BDE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991" y="1297715"/>
            <a:ext cx="8183117" cy="483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477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2CBC84-05F5-8EC6-7466-76ECF15922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3BEB48D-642F-948E-17F3-35F98A132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dirty="0"/>
              <a:t>10.1: Put Lots on Hold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D4C9327-A776-6168-0D03-1698053A4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D4C4DB-FF5C-3EBD-E428-8DD2F1B6DE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7AA2E39-677B-6733-93BA-2F78193AD6A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F6AE262-3E21-70F4-8C7B-2A59336312E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959991" y="1297715"/>
            <a:ext cx="8183117" cy="48393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F97E2DE-6EC7-7B46-2726-FFCD1EBE49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9447" y="2518009"/>
            <a:ext cx="2613106" cy="182198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E3ED91F-8AA7-E130-1799-04D8BF0152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9991" y="1297715"/>
            <a:ext cx="8183117" cy="48393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939E8CA-28DA-C63F-923B-035E05D341E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95320" r="81904"/>
          <a:stretch>
            <a:fillRect/>
          </a:stretch>
        </p:blipFill>
        <p:spPr>
          <a:xfrm>
            <a:off x="875907" y="5613212"/>
            <a:ext cx="4439231" cy="678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73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8A5F641-4EE1-63E2-7035-E6166A4E3B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5EB9530-62C2-03D0-4B0F-7EC5E12A4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25</a:t>
            </a:fld>
            <a:endParaRPr lang="en-US" noProof="0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63164B30-BEC0-4555-E474-4E930F305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New in EPICS 10:</a:t>
            </a:r>
            <a:br>
              <a:rPr lang="en-US" dirty="0"/>
            </a:br>
            <a:r>
              <a:rPr lang="en-US" dirty="0"/>
              <a:t>Scheduled Reports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BC489D-8B8C-053A-0BF0-20D05C3EA6D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7325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57846A6-C0A2-296F-3FBA-FA423FD2F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Scheduled Reports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F80CD36-EC7F-E479-7C2A-6DDD2B3E9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26</a:t>
            </a:fld>
            <a:endParaRPr lang="en-US" noProof="0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8B714D4-AA96-A2A4-3594-37F9B2FB55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Schedule reports to be sent on a regular basis</a:t>
            </a:r>
          </a:p>
          <a:p>
            <a:r>
              <a:rPr lang="en-US" dirty="0"/>
              <a:t>Can be configured to send each report every day, week, or month</a:t>
            </a:r>
          </a:p>
          <a:p>
            <a:r>
              <a:rPr lang="en-US" dirty="0"/>
              <a:t>Can be configured to send the report at a certain time of day</a:t>
            </a:r>
          </a:p>
          <a:p>
            <a:r>
              <a:rPr lang="en-US" dirty="0"/>
              <a:t>Each report can be sent to multiple email addresses if desired</a:t>
            </a:r>
          </a:p>
          <a:p>
            <a:endParaRPr lang="en-US" dirty="0"/>
          </a:p>
          <a:p>
            <a:r>
              <a:rPr lang="en-US" dirty="0">
                <a:solidFill>
                  <a:srgbClr val="FFFF00"/>
                </a:solidFill>
              </a:rPr>
              <a:t>Scheduled Reports requires the EPICS Service to be running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2F11A3-327F-62C7-B7D1-9A25DA37B4E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184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410DDC-9509-557C-5D68-3C0C816B9A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5AAF1C5-4623-19D8-A9D7-1DE36E115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Scheduled Reports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C921806-E19A-39F6-D817-A518B4602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27</a:t>
            </a:fld>
            <a:endParaRPr lang="en-US" noProof="0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8D8195F-6FFB-7247-51E5-25850647CC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29946" y="1647477"/>
            <a:ext cx="8932108" cy="247675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120377-17AF-9DFF-624E-6F75C09E8C1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5545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E21A0B-E083-689D-7404-E1584A59B3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E19C748-DBDB-2A6F-9661-F66199409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Scheduled Reports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20977A-7E9D-085E-3B9E-9AA2B5D3C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28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24D1FE-4B66-7233-9A7D-F3F2B3F247D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ADE6D58B-8B4A-0701-0014-527AB56FF6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70120" y="1146112"/>
            <a:ext cx="7651759" cy="5168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4354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B37B5A-62C4-9253-F808-79B5404B7D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A25EAF2-EEA8-8D72-F333-71DDA710B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Scheduled Reports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861C40-3E6D-742D-5858-2CCBA0FE9D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29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D18BB-4C3D-CE0C-6250-4415BD6B040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B0F0D71C-A805-C655-A974-E37567E425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270120" y="1146112"/>
            <a:ext cx="7651759" cy="5168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6832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4D7ECD-9946-89AC-851A-9F3D4709E5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201B913-AEDC-69B6-5F7E-1FD31D861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Fill From Stock Changes:</a:t>
            </a:r>
            <a:br>
              <a:rPr lang="en-US" dirty="0"/>
            </a:br>
            <a:r>
              <a:rPr lang="en-US" dirty="0"/>
              <a:t>Plant &amp; Location Columns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4009CA7-DAA5-AB25-A766-7E2B04476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2E7FA7-9322-B34C-7372-67ED278C883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E828CA-276C-E309-DCEF-CD5BFD88A03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07A7910-A035-E7A1-68FD-D314EEF193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2361" y="1625385"/>
            <a:ext cx="9507277" cy="58682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8998B56-1764-206C-A366-CDC2E1E91EC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777" t="58085" r="86455" b="31634"/>
          <a:stretch>
            <a:fillRect/>
          </a:stretch>
        </p:blipFill>
        <p:spPr>
          <a:xfrm>
            <a:off x="2111604" y="4364113"/>
            <a:ext cx="923828" cy="15559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DEA3DA7-055B-EA11-AB2A-6B5B097EDF3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6522" t="57603" r="6934" b="30247"/>
          <a:stretch>
            <a:fillRect/>
          </a:stretch>
        </p:blipFill>
        <p:spPr>
          <a:xfrm>
            <a:off x="9106293" y="4364113"/>
            <a:ext cx="1432875" cy="1642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538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D9A462-6E94-193B-E57F-98C78486F2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14BA234-2D03-E059-F352-D4D1705EE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Scheduled Reports – Viewing the Schedule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690C3BF-AF72-B746-457F-5EAA359FED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30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95EF04-7B30-5FA0-0F57-D29D7936336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02AD60-CED6-E3C3-36C1-D7FAACFBD5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Schedule tab can only be accessed after searching for one or more scheduled reports</a:t>
            </a:r>
          </a:p>
          <a:p>
            <a:r>
              <a:rPr lang="en-US" dirty="0"/>
              <a:t>Only scheduled reports matching the current query will be visible</a:t>
            </a:r>
          </a:p>
          <a:p>
            <a:r>
              <a:rPr lang="en-US" dirty="0"/>
              <a:t>Double-clicking a report on the schedule will jump to the Properties for it</a:t>
            </a:r>
          </a:p>
        </p:txBody>
      </p:sp>
    </p:spTree>
    <p:extLst>
      <p:ext uri="{BB962C8B-B14F-4D97-AF65-F5344CB8AC3E}">
        <p14:creationId xmlns:p14="http://schemas.microsoft.com/office/powerpoint/2010/main" val="160543910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933CDA-16E7-11B8-A1D8-A46E1B080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EBEAB0D-23BF-873F-45C2-44F7F98542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Scheduled Reports – Viewing the Schedule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6CDE1B-7582-3729-F7C0-B603000F7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31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E7F88A-6606-C9FD-1402-57303869A08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CCEDF22-CBC4-5CEE-9915-F978144E70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5525" y="1078456"/>
            <a:ext cx="8812050" cy="5952770"/>
          </a:xfrm>
          <a:prstGeom prst="rect">
            <a:avLst/>
          </a:prstGeom>
        </p:spPr>
      </p:pic>
      <p:pic>
        <p:nvPicPr>
          <p:cNvPr id="10" name="Content Placeholder 6">
            <a:extLst>
              <a:ext uri="{FF2B5EF4-FFF2-40B4-BE49-F238E27FC236}">
                <a16:creationId xmlns:a16="http://schemas.microsoft.com/office/drawing/2014/main" id="{4B3ED862-E843-8485-86EC-01E610068B4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645525" y="1078456"/>
            <a:ext cx="8812050" cy="595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42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994F39-5320-30E9-8293-E6F38D4CC0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5CBA6DB-CC36-285A-248A-C84B53817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Scheduled Reports – Setting up the Service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AC7676-7C24-445F-47A4-7FAE4BAFB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32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8E122E-2F34-634A-D31B-A8430243FBC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CAA747-ABB1-AC05-B722-30767CC7AC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order to use Scheduled Reports, you need to install the EPICS Service</a:t>
            </a:r>
          </a:p>
          <a:p>
            <a:r>
              <a:rPr lang="en-US" dirty="0"/>
              <a:t>You can download the EPICS Service from the Foy Inc website</a:t>
            </a:r>
          </a:p>
          <a:p>
            <a:r>
              <a:rPr lang="en-US" dirty="0"/>
              <a:t>You need to run one instance of the service on a computer with access to the database that can run reports</a:t>
            </a:r>
          </a:p>
          <a:p>
            <a:r>
              <a:rPr lang="en-US" dirty="0"/>
              <a:t>Scheduled Reports uses the same SMTP Email settings as </a:t>
            </a:r>
            <a:r>
              <a:rPr lang="en-US" dirty="0" err="1"/>
              <a:t>eResponse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63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D9281C-2485-4D9A-3B13-AD56F19E9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4F77285-F78F-D0F9-79FD-EFEC5D211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Scheduled Reports – Setting up the Service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97BB1D5-426C-8F9C-9721-2D0E1C1EA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33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287E50-9460-4712-17A4-43D95A6DF89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E7697A-2338-156E-50DC-D2001E93BD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 more information on the service, see the help docs or the help files included with the download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28543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D27B3F4-DC02-32AF-BAA1-048F98F4B0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0643F8-B197-161E-C98C-DD4A0AD93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34</a:t>
            </a:fld>
            <a:endParaRPr lang="en-US" noProof="0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F211F72-5525-B721-4768-6692AED97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Capacity Planning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240897-919F-2E29-1ED3-CBD51109D3A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1814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ECCE8-935B-7C24-4890-3FCACAC4D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Assigning Ship Dates to New Orders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F3B0D-FE6D-565E-D7B9-178CF758E4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Benefits of Capacity Planning Module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Assigns much more accurate ship date to each new item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7EA555F-4C13-3750-A471-961B0F537F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64730" y="381001"/>
            <a:ext cx="12756730" cy="6476999"/>
          </a:xfrm>
          <a:prstGeom prst="rect">
            <a:avLst/>
          </a:prstGeom>
        </p:spPr>
      </p:pic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58CD5BA2-EAF2-FAA2-F564-458138D33E45}"/>
              </a:ext>
            </a:extLst>
          </p:cNvPr>
          <p:cNvSpPr/>
          <p:nvPr/>
        </p:nvSpPr>
        <p:spPr>
          <a:xfrm>
            <a:off x="8382000" y="1143000"/>
            <a:ext cx="2286000" cy="914400"/>
          </a:xfrm>
          <a:prstGeom prst="wedgeRectCallout">
            <a:avLst>
              <a:gd name="adj1" fmla="val -64755"/>
              <a:gd name="adj2" fmla="val 9289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Items with different routings produce different dates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6C4AD36-4FD6-BB86-04B4-0560A616AE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64730" y="385143"/>
            <a:ext cx="12748571" cy="647285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33A889C-B4F3-0C71-E2D1-9E9F83425C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601" y="3962400"/>
            <a:ext cx="4567143" cy="1095238"/>
          </a:xfrm>
          <a:prstGeom prst="rect">
            <a:avLst/>
          </a:prstGeom>
        </p:spPr>
      </p:pic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11DA9B57-C4C1-D29B-F33D-3671D4CA5464}"/>
              </a:ext>
            </a:extLst>
          </p:cNvPr>
          <p:cNvSpPr/>
          <p:nvPr/>
        </p:nvSpPr>
        <p:spPr>
          <a:xfrm>
            <a:off x="8382000" y="1143000"/>
            <a:ext cx="3200400" cy="1143000"/>
          </a:xfrm>
          <a:prstGeom prst="wedgeRectCallout">
            <a:avLst>
              <a:gd name="adj1" fmla="val 28467"/>
              <a:gd name="adj2" fmla="val 6799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Or ship all items on the same date and adjust the Prod Dates accordingly</a:t>
            </a:r>
          </a:p>
        </p:txBody>
      </p:sp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5D390F76-5712-9EA6-B3D7-FCCA77107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/>
          <a:p>
            <a:fld id="{C263D6C4-4840-40CC-AC84-17E24B3B7BDE}" type="slidenum">
              <a:rPr lang="en-US" noProof="0" smtClean="0"/>
              <a:pPr/>
              <a:t>35</a:t>
            </a:fld>
            <a:endParaRPr lang="en-US" noProof="0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AB1B9E59-E1CC-7EED-AA6B-0901588B9BA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4747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ECCE8-935B-7C24-4890-3FCACAC4D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Assigning Ship Dates to New Orders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F3B0D-FE6D-565E-D7B9-178CF758E4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Benefits of Capacity Planning Module</a:t>
            </a:r>
          </a:p>
          <a:p>
            <a:pPr marL="914400" lvl="1" indent="-457200">
              <a:buFont typeface="+mj-lt"/>
              <a:buAutoNum type="arabicPeriod" startAt="2"/>
            </a:pPr>
            <a:r>
              <a:rPr lang="en-US" dirty="0"/>
              <a:t>Uses machine-specific calendar to find available dates </a:t>
            </a:r>
            <a:r>
              <a:rPr lang="en-US" b="1" i="1" dirty="0"/>
              <a:t>and hours</a:t>
            </a:r>
            <a:r>
              <a:rPr lang="en-US" dirty="0"/>
              <a:t> for each department in the routing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FC24CF-4ECA-F213-CD93-A2B8CEE883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895601"/>
            <a:ext cx="9067800" cy="311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lide Number Placeholder 2">
            <a:extLst>
              <a:ext uri="{FF2B5EF4-FFF2-40B4-BE49-F238E27FC236}">
                <a16:creationId xmlns:a16="http://schemas.microsoft.com/office/drawing/2014/main" id="{ECE8CF2E-D576-7196-89BD-CD3EFF79E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/>
          <a:p>
            <a:fld id="{C263D6C4-4840-40CC-AC84-17E24B3B7BDE}" type="slidenum">
              <a:rPr lang="en-US" noProof="0" smtClean="0"/>
              <a:pPr/>
              <a:t>36</a:t>
            </a:fld>
            <a:endParaRPr lang="en-US" noProof="0" dirty="0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F78FD98-8D2D-EDF6-509F-6E7A2283174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992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ECCE8-935B-7C24-4890-3FCACAC4D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Assigning Ship Dates to New Orders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F3B0D-FE6D-565E-D7B9-178CF758E4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Benefits of Capacity Planning Module</a:t>
            </a:r>
          </a:p>
          <a:p>
            <a:pPr marL="914400" lvl="1" indent="-457200">
              <a:buFont typeface="+mj-lt"/>
              <a:buAutoNum type="arabicPeriod" startAt="3"/>
            </a:pPr>
            <a:r>
              <a:rPr lang="en-US" dirty="0"/>
              <a:t>Stores standard hours/day and production rate for each machine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39A7AF-15C9-DBAA-2BCD-113BFA51B5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7686" y="-2438400"/>
            <a:ext cx="10285714" cy="8205714"/>
          </a:xfrm>
          <a:prstGeom prst="rect">
            <a:avLst/>
          </a:prstGeom>
        </p:spPr>
      </p:pic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5EA8DD42-7E8A-1121-4FA6-275DF499A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/>
          <a:p>
            <a:fld id="{C263D6C4-4840-40CC-AC84-17E24B3B7BDE}" type="slidenum">
              <a:rPr lang="en-US" noProof="0" smtClean="0"/>
              <a:pPr/>
              <a:t>37</a:t>
            </a:fld>
            <a:endParaRPr lang="en-US" noProof="0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6367410C-CCCE-6CA4-9B2F-C7CC7012BBA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847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ECCE8-935B-7C24-4890-3FCACAC4D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Assigning Ship Dates to New Orders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F3B0D-FE6D-565E-D7B9-178CF758E4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Benefits of Capacity Planning Module</a:t>
            </a:r>
          </a:p>
          <a:p>
            <a:pPr marL="914400" lvl="1" indent="-457200">
              <a:buFont typeface="+mj-lt"/>
              <a:buAutoNum type="arabicPeriod" startAt="4"/>
            </a:pPr>
            <a:r>
              <a:rPr lang="en-US" dirty="0"/>
              <a:t>Part-specific production rates override machine standards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18DA389-5684-A783-B295-A997AF15D6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1" y="2743201"/>
            <a:ext cx="8697143" cy="4834285"/>
          </a:xfrm>
          <a:prstGeom prst="rect">
            <a:avLst/>
          </a:prstGeom>
        </p:spPr>
      </p:pic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4A9A44D7-1FDC-B859-556B-9D7E753F1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/>
          <a:p>
            <a:fld id="{C263D6C4-4840-40CC-AC84-17E24B3B7BDE}" type="slidenum">
              <a:rPr lang="en-US" noProof="0" smtClean="0"/>
              <a:pPr/>
              <a:t>38</a:t>
            </a:fld>
            <a:endParaRPr lang="en-US" noProof="0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3B11E23-4A03-6275-9CBD-DEAB31AFE1A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956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ECCE8-935B-7C24-4890-3FCACAC4D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Assigning Ship Dates to New Orders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F3B0D-FE6D-565E-D7B9-178CF758E4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Benefits of Capacity Planning Module</a:t>
            </a:r>
          </a:p>
          <a:p>
            <a:pPr marL="914400" lvl="1" indent="-457200">
              <a:buFont typeface="+mj-lt"/>
              <a:buAutoNum type="arabicPeriod" startAt="5"/>
            </a:pPr>
            <a:r>
              <a:rPr lang="en-US" dirty="0"/>
              <a:t>Skips dates that are already at capacity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856C1A-5D11-7754-7693-05982C614C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9547" y="153534"/>
            <a:ext cx="9418096" cy="6526666"/>
          </a:xfrm>
          <a:prstGeom prst="rect">
            <a:avLst/>
          </a:prstGeom>
        </p:spPr>
      </p:pic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30ADE57E-B9BF-4CF9-238F-9509C75C3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/>
          <a:p>
            <a:fld id="{C263D6C4-4840-40CC-AC84-17E24B3B7BDE}" type="slidenum">
              <a:rPr lang="en-US" noProof="0" smtClean="0"/>
              <a:pPr/>
              <a:t>39</a:t>
            </a:fld>
            <a:endParaRPr lang="en-US" noProof="0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5A510F6-F80B-D4A0-8DD6-1C4B7FE0CA4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045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F5220F-F3A5-8BBA-A348-6EDB3207D7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7617E1C-458A-24A7-1C0A-C6B0CE963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Stock Ticket Changes:</a:t>
            </a:r>
            <a:br>
              <a:rPr lang="en-US" dirty="0"/>
            </a:br>
            <a:r>
              <a:rPr lang="en-US" dirty="0"/>
              <a:t>“Split Ticket” Button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70F1C75-1DF6-7D11-8401-F63495715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24A4D6-2F1F-1D60-B328-602DC987283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7BBEB6D-163E-BBA2-0CAC-2B26EEE0BD5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01E47A-64C5-DE7C-1317-36B147056F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8365" y="1521654"/>
            <a:ext cx="6486370" cy="530628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5CBDD7A-8167-79A0-0D92-98C8246010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1549" y="2933974"/>
            <a:ext cx="4848902" cy="201005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5CD4DC2-5DC6-C611-1F00-0D3A330A64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1994" y="3215001"/>
            <a:ext cx="3839111" cy="144800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8067314-302C-CD20-0FED-FE4768BBC6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08366" y="1521654"/>
            <a:ext cx="6486370" cy="5306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184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ECCE8-935B-7C24-4890-3FCACAC4D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Assigning Ship Dates to New Orders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F3B0D-FE6D-565E-D7B9-178CF758E4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Benefits of Capacity Planning Module</a:t>
            </a:r>
          </a:p>
          <a:p>
            <a:pPr marL="914400" lvl="1" indent="-457200">
              <a:buFont typeface="+mj-lt"/>
              <a:buAutoNum type="arabicPeriod" startAt="6"/>
            </a:pPr>
            <a:r>
              <a:rPr lang="en-US" dirty="0"/>
              <a:t>Considers the number of available die copies when calculating the capacity plan for the extrusion department using </a:t>
            </a:r>
            <a:r>
              <a:rPr lang="en-US" dirty="0" err="1"/>
              <a:t>DieRunLimit</a:t>
            </a:r>
            <a:r>
              <a:rPr lang="en-US" dirty="0"/>
              <a:t> (2022 Wishlist #9)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62FE925-6DC4-DA26-B6B6-6D3E64C9CD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1" y="-941134"/>
            <a:ext cx="8380953" cy="71133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266B23B-DE10-F707-B60B-DE77C398CD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2239952"/>
            <a:ext cx="6264762" cy="2378096"/>
          </a:xfrm>
          <a:prstGeom prst="rect">
            <a:avLst/>
          </a:prstGeom>
        </p:spPr>
      </p:pic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BE3C2DF5-CB22-AF71-AEBE-86A177631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/>
          <a:p>
            <a:fld id="{C263D6C4-4840-40CC-AC84-17E24B3B7BDE}" type="slidenum">
              <a:rPr lang="en-US" noProof="0" smtClean="0"/>
              <a:pPr/>
              <a:t>40</a:t>
            </a:fld>
            <a:endParaRPr lang="en-US" noProof="0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B52BB4B4-BBD0-58EA-AAFB-71364BDB815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0439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ECCE8-935B-7C24-4890-3FCACAC4D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Assigning Ship Dates to New Orders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F3B0D-FE6D-565E-D7B9-178CF758E4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Benefits of Capacity Planning Module</a:t>
            </a:r>
          </a:p>
          <a:p>
            <a:pPr marL="914400" lvl="1" indent="-457200">
              <a:buFont typeface="+mj-lt"/>
              <a:buAutoNum type="arabicPeriod" startAt="7"/>
            </a:pPr>
            <a:r>
              <a:rPr lang="en-US" dirty="0"/>
              <a:t>Also observes </a:t>
            </a:r>
            <a:br>
              <a:rPr lang="en-US" dirty="0"/>
            </a:br>
            <a:r>
              <a:rPr lang="en-US" dirty="0"/>
              <a:t>customer </a:t>
            </a:r>
            <a:br>
              <a:rPr lang="en-US" dirty="0"/>
            </a:br>
            <a:r>
              <a:rPr lang="en-US" dirty="0"/>
              <a:t>day-of-week </a:t>
            </a:r>
            <a:br>
              <a:rPr lang="en-US" dirty="0"/>
            </a:br>
            <a:r>
              <a:rPr lang="en-US" dirty="0"/>
              <a:t>restrictions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DB545B4-DCC1-4092-B457-9B23D82163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1063956"/>
            <a:ext cx="7108552" cy="5613073"/>
          </a:xfrm>
          <a:prstGeom prst="rect">
            <a:avLst/>
          </a:prstGeom>
        </p:spPr>
      </p:pic>
      <p:sp>
        <p:nvSpPr>
          <p:cNvPr id="5" name="Slide Number Placeholder 2">
            <a:extLst>
              <a:ext uri="{FF2B5EF4-FFF2-40B4-BE49-F238E27FC236}">
                <a16:creationId xmlns:a16="http://schemas.microsoft.com/office/drawing/2014/main" id="{F72DE87C-380C-8431-16BA-980F1857F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/>
          <a:p>
            <a:fld id="{C263D6C4-4840-40CC-AC84-17E24B3B7BDE}" type="slidenum">
              <a:rPr lang="en-US" noProof="0" smtClean="0"/>
              <a:pPr/>
              <a:t>41</a:t>
            </a:fld>
            <a:endParaRPr lang="en-US" noProof="0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8F5C5D00-6C6A-CD3F-348E-CC125B03E49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2681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ECCE8-935B-7C24-4890-3FCACAC4DF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Assigning Ship Dates to New Orders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3F3B0D-FE6D-565E-D7B9-178CF758E4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Benefits of Capacity Planning Module</a:t>
            </a:r>
          </a:p>
          <a:p>
            <a:pPr marL="914400" lvl="1" indent="-457200">
              <a:buFont typeface="+mj-lt"/>
              <a:buAutoNum type="arabicPeriod" startAt="8"/>
            </a:pPr>
            <a:r>
              <a:rPr lang="en-US" dirty="0"/>
              <a:t>Compresses plan dates for each item to minimize WIP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2946247-DAA4-05AC-D3A3-08341E8A4A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7091" y="1673225"/>
            <a:ext cx="12188825" cy="6190594"/>
          </a:xfrm>
          <a:prstGeom prst="rect">
            <a:avLst/>
          </a:prstGeom>
        </p:spPr>
      </p:pic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74EEF63B-EE2F-04A8-BE81-A634E6E2E2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/>
          <a:p>
            <a:fld id="{C263D6C4-4840-40CC-AC84-17E24B3B7BDE}" type="slidenum">
              <a:rPr lang="en-US" noProof="0" smtClean="0"/>
              <a:pPr/>
              <a:t>42</a:t>
            </a:fld>
            <a:endParaRPr lang="en-US" noProof="0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D67BFC6-680E-8835-9E33-9A5063B2EB9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278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9C6F98-78BB-F7D4-2CDA-29077D829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EPICS Tip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B3CE1E-56D5-1961-C214-1014926BE5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3400" y="1790700"/>
            <a:ext cx="9144001" cy="4419600"/>
          </a:xfrm>
        </p:spPr>
        <p:txBody>
          <a:bodyPr/>
          <a:lstStyle/>
          <a:p>
            <a:r>
              <a:rPr lang="en-US" dirty="0"/>
              <a:t>Use EPICS Service for daily rebuild of capacity plan</a:t>
            </a:r>
          </a:p>
          <a:p>
            <a:pPr lvl="1"/>
            <a:r>
              <a:rPr lang="en-US" dirty="0"/>
              <a:t>Download EPICS Service from foyinc.com</a:t>
            </a:r>
          </a:p>
          <a:p>
            <a:pPr lvl="1"/>
            <a:r>
              <a:rPr lang="en-US" dirty="0"/>
              <a:t>Installation and Configuration Instructions are included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5E9D73-73F3-2BF1-31A2-237C39BB1C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172" y="2209801"/>
            <a:ext cx="8761905" cy="710809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44E4703-6C66-444F-F65D-2692E9770E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3172" y="2209801"/>
            <a:ext cx="8761905" cy="7108095"/>
          </a:xfrm>
          <a:prstGeom prst="rect">
            <a:avLst/>
          </a:prstGeom>
        </p:spPr>
      </p:pic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ABFD3C67-1625-B06E-ABDA-3BA1B6ED80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/>
          <a:p>
            <a:fld id="{C263D6C4-4840-40CC-AC84-17E24B3B7BDE}" type="slidenum">
              <a:rPr lang="en-US" noProof="0" smtClean="0"/>
              <a:pPr/>
              <a:t>43</a:t>
            </a:fld>
            <a:endParaRPr lang="en-US" noProof="0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1CE986B4-6B92-2B14-FA79-543DE42D36D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213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E51E2C-4D94-CA70-ED86-2ED5F298E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Plant Capacity Chart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AC29D9-C7E1-7DE9-8BB8-F864133EC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44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A17B0F61-4334-9DD1-2693-769F53EE97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9306" y="1493836"/>
            <a:ext cx="9764488" cy="179095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D8BA5F-13A3-EDD2-6427-07FD5EFA31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857928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F80D54-E0F0-42CB-5EAD-E880F6D7B0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DD635C-6BEE-D236-875C-E3A7247247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Plant Capacity Chart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32B25E1-2115-9825-0F45-E955EECB3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45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0BFDC1-CE22-F146-A7DD-5358A9C2356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709BC1BB-80DA-1E18-D22E-3F302A1DBE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90707" y="1257053"/>
            <a:ext cx="8921685" cy="5464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44645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7B8381-8ABB-92EA-2992-B48694CE9C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9CE292-354F-FECA-C068-56EC274F97E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6000" dirty="0"/>
              <a:t>Stock &amp; </a:t>
            </a:r>
            <a:br>
              <a:rPr lang="en-US" sz="6000" dirty="0"/>
            </a:br>
            <a:r>
              <a:rPr lang="en-US" sz="6000" dirty="0"/>
              <a:t>Physical Inventory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D1305C8-88A5-9D9B-AC72-83268F9511A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Dude, where’s my metal?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7D28A8-604B-F8CD-60DB-BC70B8AC417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620DB0-54C5-4B98-1FB1-90332276A59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46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71298891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2D6447-0E35-AB09-4DDC-215A67CC78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2E3C347-100A-532D-E03A-C028E1FE8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New </a:t>
            </a:r>
            <a:r>
              <a:rPr lang="en-US" dirty="0" err="1"/>
              <a:t>InvenLocation</a:t>
            </a:r>
            <a:r>
              <a:rPr lang="en-US" dirty="0"/>
              <a:t> </a:t>
            </a:r>
            <a:r>
              <a:rPr lang="en-US"/>
              <a:t>Field </a:t>
            </a:r>
            <a:br>
              <a:rPr lang="en-US"/>
            </a:br>
            <a:r>
              <a:rPr lang="en-US"/>
              <a:t>in Location Table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5FCB40-6426-7304-94D0-33DF4002F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1926FF-126D-35E3-93CA-B791D04D193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E7F04CF-051D-5267-EBDF-4965392091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1756" y="2127414"/>
            <a:ext cx="5639587" cy="358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42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B5C562B-D13E-7498-971F-C17AEA40943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FA63205-7C51-00BC-C849-624BCEFD8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6</a:t>
            </a:fld>
            <a:endParaRPr lang="en-US" noProof="0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932954C-505D-491F-07F1-37D51E78B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104" y="3886200"/>
            <a:ext cx="8330946" cy="859055"/>
          </a:xfrm>
        </p:spPr>
        <p:txBody>
          <a:bodyPr>
            <a:normAutofit fontScale="90000"/>
          </a:bodyPr>
          <a:lstStyle/>
          <a:p>
            <a:r>
              <a:rPr lang="en-US" dirty="0"/>
              <a:t>Physical Inventory Changes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BC0543-59BC-CA52-8C5E-8239BD6D118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3558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E9208-79BD-5041-EEE5-B141B4D038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579DC8A-54D7-8E15-E4C7-0E637DF9E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dirty="0"/>
              <a:t>Inventory Changes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D7D897B-51CC-9119-D258-2086E8C7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274BAF-6A83-58E2-57F7-E9A48575307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9D5F0AA-7CF5-0FBB-8833-5F8D6B1723C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649DAEB-DCEE-14D1-3B13-29364E5434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568" y="1078456"/>
            <a:ext cx="11021963" cy="591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225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7B22D1-0EA6-235E-9562-C4D9770CDB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154B65D-FAE8-FD03-7EC3-8D380C4C3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dirty="0"/>
              <a:t>Inventory Changes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E4A04EB-9734-DC0E-D076-3380C6C9C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266C6C-DDFD-2634-5D7E-A08887FD279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31A88DC-BBAD-F23A-D9E0-EE2A1C3BEF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6382A1-F421-C553-CCA8-637E0086AA6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40568" y="1078456"/>
            <a:ext cx="11021963" cy="591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54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A20FB-2EF4-57CD-6C12-2766BBB6D5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30BEE61-9037-0471-F9AD-C0294F709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dirty="0"/>
              <a:t>Inventory Changes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8574C75-CF35-B827-FA38-0AC7AAD7A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492CD48-96CC-0551-6D7F-9A7B7C26E30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FAF7898-364A-6724-D1CB-82BABBFFB5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B86174-4382-3A33-AEBA-EB0902560C7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40568" y="1078456"/>
            <a:ext cx="11021963" cy="5915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98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Custom 12">
      <a:dk1>
        <a:srgbClr val="000000"/>
      </a:dk1>
      <a:lt1>
        <a:srgbClr val="FFFFFF"/>
      </a:lt1>
      <a:dk2>
        <a:srgbClr val="6D6E71"/>
      </a:dk2>
      <a:lt2>
        <a:srgbClr val="58595B"/>
      </a:lt2>
      <a:accent1>
        <a:srgbClr val="0065A4"/>
      </a:accent1>
      <a:accent2>
        <a:srgbClr val="47C3D3"/>
      </a:accent2>
      <a:accent3>
        <a:srgbClr val="8F2D63"/>
      </a:accent3>
      <a:accent4>
        <a:srgbClr val="1A6871"/>
      </a:accent4>
      <a:accent5>
        <a:srgbClr val="0C4360"/>
      </a:accent5>
      <a:accent6>
        <a:srgbClr val="F47735"/>
      </a:accent6>
      <a:hlink>
        <a:srgbClr val="00559A"/>
      </a:hlink>
      <a:folHlink>
        <a:srgbClr val="595851"/>
      </a:folHlink>
    </a:clrScheme>
    <a:fontScheme name="Custom 3">
      <a:majorFont>
        <a:latin typeface="Trebuchet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66687569_Modern blue presentation_AAS_v5" id="{C7B59113-CD15-4341-96CA-86E715D5BE98}" vid="{5A8FDAEB-3DF3-4B3C-A708-49813F8D6F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5B26E0C9-B2AA-42E6-97B6-E1B7D9EAF1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C103400-4A22-4E35-B588-4C4D426389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5757914-1161-4661-9696-421FD6935CDD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Modern blue presentation</Template>
  <TotalTime>968</TotalTime>
  <Words>1049</Words>
  <Application>Microsoft Office PowerPoint</Application>
  <PresentationFormat>Widescreen</PresentationFormat>
  <Paragraphs>179</Paragraphs>
  <Slides>46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1" baseType="lpstr">
      <vt:lpstr>Arial</vt:lpstr>
      <vt:lpstr>Calibri</vt:lpstr>
      <vt:lpstr>Trade Gothic LT Pro</vt:lpstr>
      <vt:lpstr>Trebuchet MS</vt:lpstr>
      <vt:lpstr>Office Theme</vt:lpstr>
      <vt:lpstr>Stock &amp;  Physical Inventory</vt:lpstr>
      <vt:lpstr>Fill From Stock Changes: 2025 WL#1: Display Total Pieces</vt:lpstr>
      <vt:lpstr>Fill From Stock Changes: Plant &amp; Location Columns</vt:lpstr>
      <vt:lpstr>Stock Ticket Changes: “Split Ticket” Button</vt:lpstr>
      <vt:lpstr>New InvenLocation Field  in Location Table</vt:lpstr>
      <vt:lpstr>Physical Inventory Changes</vt:lpstr>
      <vt:lpstr>Inventory Changes</vt:lpstr>
      <vt:lpstr>Inventory Changes</vt:lpstr>
      <vt:lpstr>Inventory Changes</vt:lpstr>
      <vt:lpstr>Inventory Changes</vt:lpstr>
      <vt:lpstr>Inventory Changes</vt:lpstr>
      <vt:lpstr>Inventory Changes</vt:lpstr>
      <vt:lpstr>New in 10.1:  Putting Lots on Hold</vt:lpstr>
      <vt:lpstr>10.1: Put Lots On Hold</vt:lpstr>
      <vt:lpstr>10.1: Put Lots on Hold</vt:lpstr>
      <vt:lpstr>10.1: Put Lots on Hold</vt:lpstr>
      <vt:lpstr>10.1: Put Lots on Hold</vt:lpstr>
      <vt:lpstr>10.1: Put Lots on Hold</vt:lpstr>
      <vt:lpstr>10.1: Put Lots on Hold</vt:lpstr>
      <vt:lpstr>10.1: Put Lots on Hold</vt:lpstr>
      <vt:lpstr>10.1: Put Lots on Hold</vt:lpstr>
      <vt:lpstr>10.1: Put Lots on Hold</vt:lpstr>
      <vt:lpstr>10.1: Put Lots on Hold</vt:lpstr>
      <vt:lpstr>10.1: Put Lots on Hold</vt:lpstr>
      <vt:lpstr>New in EPICS 10: Scheduled Reports</vt:lpstr>
      <vt:lpstr>Scheduled Reports</vt:lpstr>
      <vt:lpstr>Scheduled Reports</vt:lpstr>
      <vt:lpstr>Scheduled Reports</vt:lpstr>
      <vt:lpstr>Scheduled Reports</vt:lpstr>
      <vt:lpstr>Scheduled Reports – Viewing the Schedule</vt:lpstr>
      <vt:lpstr>Scheduled Reports – Viewing the Schedule</vt:lpstr>
      <vt:lpstr>Scheduled Reports – Setting up the Service</vt:lpstr>
      <vt:lpstr>Scheduled Reports – Setting up the Service</vt:lpstr>
      <vt:lpstr>Capacity Planning</vt:lpstr>
      <vt:lpstr>Assigning Ship Dates to New Orders</vt:lpstr>
      <vt:lpstr>Assigning Ship Dates to New Orders</vt:lpstr>
      <vt:lpstr>Assigning Ship Dates to New Orders</vt:lpstr>
      <vt:lpstr>Assigning Ship Dates to New Orders</vt:lpstr>
      <vt:lpstr>Assigning Ship Dates to New Orders</vt:lpstr>
      <vt:lpstr>Assigning Ship Dates to New Orders</vt:lpstr>
      <vt:lpstr>Assigning Ship Dates to New Orders</vt:lpstr>
      <vt:lpstr>Assigning Ship Dates to New Orders</vt:lpstr>
      <vt:lpstr>EPICS Tip</vt:lpstr>
      <vt:lpstr>The Plant Capacity Chart</vt:lpstr>
      <vt:lpstr>The Plant Capacity Chart</vt:lpstr>
      <vt:lpstr>Stock &amp;  Physical Inventory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MARIAH ZAGORSKY</dc:creator>
  <cp:lastModifiedBy>Stephan Stenger</cp:lastModifiedBy>
  <cp:revision>42</cp:revision>
  <dcterms:created xsi:type="dcterms:W3CDTF">2026-01-16T14:58:55Z</dcterms:created>
  <dcterms:modified xsi:type="dcterms:W3CDTF">2026-04-12T16:01:44Z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